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5"/>
  </p:notesMasterIdLst>
  <p:handoutMasterIdLst>
    <p:handoutMasterId r:id="rId6"/>
  </p:handoutMasterIdLst>
  <p:sldIdLst>
    <p:sldId id="596" r:id="rId2"/>
    <p:sldId id="599" r:id="rId3"/>
    <p:sldId id="597" r:id="rId4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5091"/>
    <a:srgbClr val="000000"/>
    <a:srgbClr val="FFE7A4"/>
    <a:srgbClr val="4A96D2"/>
    <a:srgbClr val="B9CEEC"/>
    <a:srgbClr val="D6D6D6"/>
    <a:srgbClr val="1F5EA9"/>
    <a:srgbClr val="6DA0D7"/>
    <a:srgbClr val="F7B595"/>
    <a:srgbClr val="DA6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10"/>
    <p:restoredTop sz="93701"/>
  </p:normalViewPr>
  <p:slideViewPr>
    <p:cSldViewPr snapToObjects="1" showGuides="1">
      <p:cViewPr varScale="1">
        <p:scale>
          <a:sx n="49" d="100"/>
          <a:sy n="49" d="100"/>
        </p:scale>
        <p:origin x="13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 snapToObjects="1" showGuides="1">
      <p:cViewPr varScale="1">
        <p:scale>
          <a:sx n="135" d="100"/>
          <a:sy n="135" d="100"/>
        </p:scale>
        <p:origin x="45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9E693-81D3-974D-8300-487688BFE111}" type="datetimeFigureOut">
              <a:rPr lang="en-US" smtClean="0"/>
              <a:t>11/25/25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314B3-23EA-A546-931C-47B1338D5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5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A1BB0-9C96-E74D-8028-9FC75546A1CB}"/>
              </a:ext>
            </a:extLst>
          </p:cNvPr>
          <p:cNvSpPr txBox="1"/>
          <p:nvPr userDrawn="1"/>
        </p:nvSpPr>
        <p:spPr>
          <a:xfrm>
            <a:off x="2126512" y="12971721"/>
            <a:ext cx="184731" cy="646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27225" y="3810000"/>
            <a:ext cx="9750425" cy="990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2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846424" y="1371600"/>
            <a:ext cx="7315201" cy="10972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10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5625" y="1371600"/>
            <a:ext cx="7315201" cy="10972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2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627226" y="1981200"/>
            <a:ext cx="8534400" cy="10363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64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876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10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575EBDD-557A-CD4F-ADBC-7BDD767174C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638800"/>
            <a:ext cx="24377650" cy="8077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628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ED29D40-1C01-5248-9A37-4A8001DEDF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70034" y="2590800"/>
            <a:ext cx="6085991" cy="9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7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442B9C7-115B-CC49-A499-A42D5DBE57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2825" y="2590800"/>
            <a:ext cx="6705600" cy="4267200"/>
          </a:xfrm>
          <a:custGeom>
            <a:avLst/>
            <a:gdLst>
              <a:gd name="connsiteX0" fmla="*/ 0 w 6705600"/>
              <a:gd name="connsiteY0" fmla="*/ 0 h 4267200"/>
              <a:gd name="connsiteX1" fmla="*/ 6705600 w 6705600"/>
              <a:gd name="connsiteY1" fmla="*/ 0 h 4267200"/>
              <a:gd name="connsiteX2" fmla="*/ 6705600 w 6705600"/>
              <a:gd name="connsiteY2" fmla="*/ 4267200 h 4267200"/>
              <a:gd name="connsiteX3" fmla="*/ 0 w 6705600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4267200">
                <a:moveTo>
                  <a:pt x="0" y="0"/>
                </a:moveTo>
                <a:lnTo>
                  <a:pt x="6705600" y="0"/>
                </a:lnTo>
                <a:lnTo>
                  <a:pt x="6705600" y="426720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863A605-CD30-B34B-BE91-4E0F59A0AE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624050" y="2590800"/>
            <a:ext cx="6705600" cy="4267200"/>
          </a:xfrm>
          <a:custGeom>
            <a:avLst/>
            <a:gdLst>
              <a:gd name="connsiteX0" fmla="*/ 0 w 6705600"/>
              <a:gd name="connsiteY0" fmla="*/ 0 h 4267200"/>
              <a:gd name="connsiteX1" fmla="*/ 6705600 w 6705600"/>
              <a:gd name="connsiteY1" fmla="*/ 0 h 4267200"/>
              <a:gd name="connsiteX2" fmla="*/ 6705600 w 6705600"/>
              <a:gd name="connsiteY2" fmla="*/ 4267200 h 4267200"/>
              <a:gd name="connsiteX3" fmla="*/ 0 w 6705600"/>
              <a:gd name="connsiteY3" fmla="*/ 426720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4267200">
                <a:moveTo>
                  <a:pt x="0" y="0"/>
                </a:moveTo>
                <a:lnTo>
                  <a:pt x="6705600" y="0"/>
                </a:lnTo>
                <a:lnTo>
                  <a:pt x="6705600" y="4267200"/>
                </a:lnTo>
                <a:lnTo>
                  <a:pt x="0" y="426720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96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0515AD-90D9-E043-A2D7-AF9F104C34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49350" y="4443323"/>
            <a:ext cx="4853075" cy="4853077"/>
          </a:xfrm>
          <a:custGeom>
            <a:avLst/>
            <a:gdLst>
              <a:gd name="connsiteX0" fmla="*/ 4255338 w 8504481"/>
              <a:gd name="connsiteY0" fmla="*/ 0 h 8504485"/>
              <a:gd name="connsiteX1" fmla="*/ 4472131 w 8504481"/>
              <a:gd name="connsiteY1" fmla="*/ 6190 h 8504485"/>
              <a:gd name="connsiteX2" fmla="*/ 4688924 w 8504481"/>
              <a:gd name="connsiteY2" fmla="*/ 24758 h 8504485"/>
              <a:gd name="connsiteX3" fmla="*/ 4905717 w 8504481"/>
              <a:gd name="connsiteY3" fmla="*/ 49517 h 8504485"/>
              <a:gd name="connsiteX4" fmla="*/ 5103928 w 8504481"/>
              <a:gd name="connsiteY4" fmla="*/ 86654 h 8504485"/>
              <a:gd name="connsiteX5" fmla="*/ 5308332 w 8504481"/>
              <a:gd name="connsiteY5" fmla="*/ 136171 h 8504485"/>
              <a:gd name="connsiteX6" fmla="*/ 5512737 w 8504481"/>
              <a:gd name="connsiteY6" fmla="*/ 191877 h 8504485"/>
              <a:gd name="connsiteX7" fmla="*/ 5710948 w 8504481"/>
              <a:gd name="connsiteY7" fmla="*/ 259962 h 8504485"/>
              <a:gd name="connsiteX8" fmla="*/ 5902965 w 8504481"/>
              <a:gd name="connsiteY8" fmla="*/ 334238 h 8504485"/>
              <a:gd name="connsiteX9" fmla="*/ 6088787 w 8504481"/>
              <a:gd name="connsiteY9" fmla="*/ 420891 h 8504485"/>
              <a:gd name="connsiteX10" fmla="*/ 6274610 w 8504481"/>
              <a:gd name="connsiteY10" fmla="*/ 513735 h 8504485"/>
              <a:gd name="connsiteX11" fmla="*/ 6454238 w 8504481"/>
              <a:gd name="connsiteY11" fmla="*/ 618958 h 8504485"/>
              <a:gd name="connsiteX12" fmla="*/ 6627673 w 8504481"/>
              <a:gd name="connsiteY12" fmla="*/ 724181 h 8504485"/>
              <a:gd name="connsiteX13" fmla="*/ 6794913 w 8504481"/>
              <a:gd name="connsiteY13" fmla="*/ 841783 h 8504485"/>
              <a:gd name="connsiteX14" fmla="*/ 6955960 w 8504481"/>
              <a:gd name="connsiteY14" fmla="*/ 971764 h 8504485"/>
              <a:gd name="connsiteX15" fmla="*/ 7110812 w 8504481"/>
              <a:gd name="connsiteY15" fmla="*/ 1101746 h 8504485"/>
              <a:gd name="connsiteX16" fmla="*/ 7259470 w 8504481"/>
              <a:gd name="connsiteY16" fmla="*/ 1244106 h 8504485"/>
              <a:gd name="connsiteX17" fmla="*/ 7395740 w 8504481"/>
              <a:gd name="connsiteY17" fmla="*/ 1392656 h 8504485"/>
              <a:gd name="connsiteX18" fmla="*/ 7532010 w 8504481"/>
              <a:gd name="connsiteY18" fmla="*/ 1547396 h 8504485"/>
              <a:gd name="connsiteX19" fmla="*/ 7655891 w 8504481"/>
              <a:gd name="connsiteY19" fmla="*/ 1714514 h 8504485"/>
              <a:gd name="connsiteX20" fmla="*/ 7773578 w 8504481"/>
              <a:gd name="connsiteY20" fmla="*/ 1875443 h 8504485"/>
              <a:gd name="connsiteX21" fmla="*/ 7891266 w 8504481"/>
              <a:gd name="connsiteY21" fmla="*/ 2048751 h 8504485"/>
              <a:gd name="connsiteX22" fmla="*/ 7990372 w 8504481"/>
              <a:gd name="connsiteY22" fmla="*/ 2228249 h 8504485"/>
              <a:gd name="connsiteX23" fmla="*/ 8083283 w 8504481"/>
              <a:gd name="connsiteY23" fmla="*/ 2407747 h 8504485"/>
              <a:gd name="connsiteX24" fmla="*/ 8163806 w 8504481"/>
              <a:gd name="connsiteY24" fmla="*/ 2599624 h 8504485"/>
              <a:gd name="connsiteX25" fmla="*/ 8244330 w 8504481"/>
              <a:gd name="connsiteY25" fmla="*/ 2791501 h 8504485"/>
              <a:gd name="connsiteX26" fmla="*/ 8312464 w 8504481"/>
              <a:gd name="connsiteY26" fmla="*/ 2989568 h 8504485"/>
              <a:gd name="connsiteX27" fmla="*/ 8368211 w 8504481"/>
              <a:gd name="connsiteY27" fmla="*/ 3187635 h 8504485"/>
              <a:gd name="connsiteX28" fmla="*/ 8417764 w 8504481"/>
              <a:gd name="connsiteY28" fmla="*/ 3398080 h 8504485"/>
              <a:gd name="connsiteX29" fmla="*/ 8454928 w 8504481"/>
              <a:gd name="connsiteY29" fmla="*/ 3608526 h 8504485"/>
              <a:gd name="connsiteX30" fmla="*/ 8479705 w 8504481"/>
              <a:gd name="connsiteY30" fmla="*/ 3818972 h 8504485"/>
              <a:gd name="connsiteX31" fmla="*/ 8498287 w 8504481"/>
              <a:gd name="connsiteY31" fmla="*/ 4035607 h 8504485"/>
              <a:gd name="connsiteX32" fmla="*/ 8504481 w 8504481"/>
              <a:gd name="connsiteY32" fmla="*/ 4252243 h 8504485"/>
              <a:gd name="connsiteX33" fmla="*/ 8504481 w 8504481"/>
              <a:gd name="connsiteY33" fmla="*/ 8504485 h 8504485"/>
              <a:gd name="connsiteX34" fmla="*/ 0 w 8504481"/>
              <a:gd name="connsiteY34" fmla="*/ 8504485 h 8504485"/>
              <a:gd name="connsiteX35" fmla="*/ 0 w 8504481"/>
              <a:gd name="connsiteY35" fmla="*/ 4252243 h 8504485"/>
              <a:gd name="connsiteX36" fmla="*/ 6194 w 8504481"/>
              <a:gd name="connsiteY36" fmla="*/ 4035607 h 8504485"/>
              <a:gd name="connsiteX37" fmla="*/ 18582 w 8504481"/>
              <a:gd name="connsiteY37" fmla="*/ 3818972 h 8504485"/>
              <a:gd name="connsiteX38" fmla="*/ 43359 w 8504481"/>
              <a:gd name="connsiteY38" fmla="*/ 3608526 h 8504485"/>
              <a:gd name="connsiteX39" fmla="*/ 86717 w 8504481"/>
              <a:gd name="connsiteY39" fmla="*/ 3398080 h 8504485"/>
              <a:gd name="connsiteX40" fmla="*/ 130076 w 8504481"/>
              <a:gd name="connsiteY40" fmla="*/ 3187635 h 8504485"/>
              <a:gd name="connsiteX41" fmla="*/ 185823 w 8504481"/>
              <a:gd name="connsiteY41" fmla="*/ 2989568 h 8504485"/>
              <a:gd name="connsiteX42" fmla="*/ 260152 w 8504481"/>
              <a:gd name="connsiteY42" fmla="*/ 2791501 h 8504485"/>
              <a:gd name="connsiteX43" fmla="*/ 334481 w 8504481"/>
              <a:gd name="connsiteY43" fmla="*/ 2599624 h 8504485"/>
              <a:gd name="connsiteX44" fmla="*/ 415004 w 8504481"/>
              <a:gd name="connsiteY44" fmla="*/ 2407747 h 8504485"/>
              <a:gd name="connsiteX45" fmla="*/ 514109 w 8504481"/>
              <a:gd name="connsiteY45" fmla="*/ 2228249 h 8504485"/>
              <a:gd name="connsiteX46" fmla="*/ 613215 w 8504481"/>
              <a:gd name="connsiteY46" fmla="*/ 2048751 h 8504485"/>
              <a:gd name="connsiteX47" fmla="*/ 724708 w 8504481"/>
              <a:gd name="connsiteY47" fmla="*/ 1875443 h 8504485"/>
              <a:gd name="connsiteX48" fmla="*/ 842396 w 8504481"/>
              <a:gd name="connsiteY48" fmla="*/ 1714514 h 8504485"/>
              <a:gd name="connsiteX49" fmla="*/ 966277 w 8504481"/>
              <a:gd name="connsiteY49" fmla="*/ 1547396 h 8504485"/>
              <a:gd name="connsiteX50" fmla="*/ 1102548 w 8504481"/>
              <a:gd name="connsiteY50" fmla="*/ 1392656 h 8504485"/>
              <a:gd name="connsiteX51" fmla="*/ 1245011 w 8504481"/>
              <a:gd name="connsiteY51" fmla="*/ 1244106 h 8504485"/>
              <a:gd name="connsiteX52" fmla="*/ 1393670 w 8504481"/>
              <a:gd name="connsiteY52" fmla="*/ 1101746 h 8504485"/>
              <a:gd name="connsiteX53" fmla="*/ 1548522 w 8504481"/>
              <a:gd name="connsiteY53" fmla="*/ 971764 h 8504485"/>
              <a:gd name="connsiteX54" fmla="*/ 1703374 w 8504481"/>
              <a:gd name="connsiteY54" fmla="*/ 841783 h 8504485"/>
              <a:gd name="connsiteX55" fmla="*/ 1870614 w 8504481"/>
              <a:gd name="connsiteY55" fmla="*/ 724181 h 8504485"/>
              <a:gd name="connsiteX56" fmla="*/ 2050243 w 8504481"/>
              <a:gd name="connsiteY56" fmla="*/ 618958 h 8504485"/>
              <a:gd name="connsiteX57" fmla="*/ 2223677 w 8504481"/>
              <a:gd name="connsiteY57" fmla="*/ 513735 h 8504485"/>
              <a:gd name="connsiteX58" fmla="*/ 2409500 w 8504481"/>
              <a:gd name="connsiteY58" fmla="*/ 420891 h 8504485"/>
              <a:gd name="connsiteX59" fmla="*/ 2595322 w 8504481"/>
              <a:gd name="connsiteY59" fmla="*/ 334238 h 8504485"/>
              <a:gd name="connsiteX60" fmla="*/ 2787339 w 8504481"/>
              <a:gd name="connsiteY60" fmla="*/ 259962 h 8504485"/>
              <a:gd name="connsiteX61" fmla="*/ 2985550 w 8504481"/>
              <a:gd name="connsiteY61" fmla="*/ 191877 h 8504485"/>
              <a:gd name="connsiteX62" fmla="*/ 3189954 w 8504481"/>
              <a:gd name="connsiteY62" fmla="*/ 136171 h 8504485"/>
              <a:gd name="connsiteX63" fmla="*/ 3394360 w 8504481"/>
              <a:gd name="connsiteY63" fmla="*/ 86654 h 8504485"/>
              <a:gd name="connsiteX64" fmla="*/ 3604959 w 8504481"/>
              <a:gd name="connsiteY64" fmla="*/ 49517 h 8504485"/>
              <a:gd name="connsiteX65" fmla="*/ 3815557 w 8504481"/>
              <a:gd name="connsiteY65" fmla="*/ 24758 h 8504485"/>
              <a:gd name="connsiteX66" fmla="*/ 4032351 w 8504481"/>
              <a:gd name="connsiteY66" fmla="*/ 6190 h 85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504481" h="8504485">
                <a:moveTo>
                  <a:pt x="4255338" y="0"/>
                </a:moveTo>
                <a:lnTo>
                  <a:pt x="4472131" y="6190"/>
                </a:lnTo>
                <a:lnTo>
                  <a:pt x="4688924" y="24758"/>
                </a:lnTo>
                <a:lnTo>
                  <a:pt x="4905717" y="49517"/>
                </a:lnTo>
                <a:lnTo>
                  <a:pt x="5103928" y="86654"/>
                </a:lnTo>
                <a:lnTo>
                  <a:pt x="5308332" y="136171"/>
                </a:lnTo>
                <a:lnTo>
                  <a:pt x="5512737" y="191877"/>
                </a:lnTo>
                <a:lnTo>
                  <a:pt x="5710948" y="259962"/>
                </a:lnTo>
                <a:lnTo>
                  <a:pt x="5902965" y="334238"/>
                </a:lnTo>
                <a:lnTo>
                  <a:pt x="6088787" y="420891"/>
                </a:lnTo>
                <a:lnTo>
                  <a:pt x="6274610" y="513735"/>
                </a:lnTo>
                <a:lnTo>
                  <a:pt x="6454238" y="618958"/>
                </a:lnTo>
                <a:lnTo>
                  <a:pt x="6627673" y="724181"/>
                </a:lnTo>
                <a:lnTo>
                  <a:pt x="6794913" y="841783"/>
                </a:lnTo>
                <a:lnTo>
                  <a:pt x="6955960" y="971764"/>
                </a:lnTo>
                <a:lnTo>
                  <a:pt x="7110812" y="1101746"/>
                </a:lnTo>
                <a:lnTo>
                  <a:pt x="7259470" y="1244106"/>
                </a:lnTo>
                <a:lnTo>
                  <a:pt x="7395740" y="1392656"/>
                </a:lnTo>
                <a:lnTo>
                  <a:pt x="7532010" y="1547396"/>
                </a:lnTo>
                <a:lnTo>
                  <a:pt x="7655891" y="1714514"/>
                </a:lnTo>
                <a:lnTo>
                  <a:pt x="7773578" y="1875443"/>
                </a:lnTo>
                <a:lnTo>
                  <a:pt x="7891266" y="2048751"/>
                </a:lnTo>
                <a:lnTo>
                  <a:pt x="7990372" y="2228249"/>
                </a:lnTo>
                <a:lnTo>
                  <a:pt x="8083283" y="2407747"/>
                </a:lnTo>
                <a:lnTo>
                  <a:pt x="8163806" y="2599624"/>
                </a:lnTo>
                <a:lnTo>
                  <a:pt x="8244330" y="2791501"/>
                </a:lnTo>
                <a:lnTo>
                  <a:pt x="8312464" y="2989568"/>
                </a:lnTo>
                <a:lnTo>
                  <a:pt x="8368211" y="3187635"/>
                </a:lnTo>
                <a:lnTo>
                  <a:pt x="8417764" y="3398080"/>
                </a:lnTo>
                <a:lnTo>
                  <a:pt x="8454928" y="3608526"/>
                </a:lnTo>
                <a:lnTo>
                  <a:pt x="8479705" y="3818972"/>
                </a:lnTo>
                <a:lnTo>
                  <a:pt x="8498287" y="4035607"/>
                </a:lnTo>
                <a:lnTo>
                  <a:pt x="8504481" y="4252243"/>
                </a:lnTo>
                <a:lnTo>
                  <a:pt x="8504481" y="8504485"/>
                </a:lnTo>
                <a:lnTo>
                  <a:pt x="0" y="8504485"/>
                </a:lnTo>
                <a:lnTo>
                  <a:pt x="0" y="4252243"/>
                </a:lnTo>
                <a:lnTo>
                  <a:pt x="6194" y="4035607"/>
                </a:lnTo>
                <a:lnTo>
                  <a:pt x="18582" y="3818972"/>
                </a:lnTo>
                <a:lnTo>
                  <a:pt x="43359" y="3608526"/>
                </a:lnTo>
                <a:lnTo>
                  <a:pt x="86717" y="3398080"/>
                </a:lnTo>
                <a:lnTo>
                  <a:pt x="130076" y="3187635"/>
                </a:lnTo>
                <a:lnTo>
                  <a:pt x="185823" y="2989568"/>
                </a:lnTo>
                <a:lnTo>
                  <a:pt x="260152" y="2791501"/>
                </a:lnTo>
                <a:lnTo>
                  <a:pt x="334481" y="2599624"/>
                </a:lnTo>
                <a:lnTo>
                  <a:pt x="415004" y="2407747"/>
                </a:lnTo>
                <a:lnTo>
                  <a:pt x="514109" y="2228249"/>
                </a:lnTo>
                <a:lnTo>
                  <a:pt x="613215" y="2048751"/>
                </a:lnTo>
                <a:lnTo>
                  <a:pt x="724708" y="1875443"/>
                </a:lnTo>
                <a:lnTo>
                  <a:pt x="842396" y="1714514"/>
                </a:lnTo>
                <a:lnTo>
                  <a:pt x="966277" y="1547396"/>
                </a:lnTo>
                <a:lnTo>
                  <a:pt x="1102548" y="1392656"/>
                </a:lnTo>
                <a:lnTo>
                  <a:pt x="1245011" y="1244106"/>
                </a:lnTo>
                <a:lnTo>
                  <a:pt x="1393670" y="1101746"/>
                </a:lnTo>
                <a:lnTo>
                  <a:pt x="1548522" y="971764"/>
                </a:lnTo>
                <a:lnTo>
                  <a:pt x="1703374" y="841783"/>
                </a:lnTo>
                <a:lnTo>
                  <a:pt x="1870614" y="724181"/>
                </a:lnTo>
                <a:lnTo>
                  <a:pt x="2050243" y="618958"/>
                </a:lnTo>
                <a:lnTo>
                  <a:pt x="2223677" y="513735"/>
                </a:lnTo>
                <a:lnTo>
                  <a:pt x="2409500" y="420891"/>
                </a:lnTo>
                <a:lnTo>
                  <a:pt x="2595322" y="334238"/>
                </a:lnTo>
                <a:lnTo>
                  <a:pt x="2787339" y="259962"/>
                </a:lnTo>
                <a:lnTo>
                  <a:pt x="2985550" y="191877"/>
                </a:lnTo>
                <a:lnTo>
                  <a:pt x="3189954" y="136171"/>
                </a:lnTo>
                <a:lnTo>
                  <a:pt x="3394360" y="86654"/>
                </a:lnTo>
                <a:lnTo>
                  <a:pt x="3604959" y="49517"/>
                </a:lnTo>
                <a:lnTo>
                  <a:pt x="3815557" y="24758"/>
                </a:lnTo>
                <a:lnTo>
                  <a:pt x="4032351" y="61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4164CA7-3DD4-A543-9AD3-8B43E7923BB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3750" y="4419600"/>
            <a:ext cx="4853075" cy="4853077"/>
          </a:xfrm>
          <a:custGeom>
            <a:avLst/>
            <a:gdLst>
              <a:gd name="connsiteX0" fmla="*/ 4255338 w 8504481"/>
              <a:gd name="connsiteY0" fmla="*/ 0 h 8504485"/>
              <a:gd name="connsiteX1" fmla="*/ 4472131 w 8504481"/>
              <a:gd name="connsiteY1" fmla="*/ 6190 h 8504485"/>
              <a:gd name="connsiteX2" fmla="*/ 4688924 w 8504481"/>
              <a:gd name="connsiteY2" fmla="*/ 24758 h 8504485"/>
              <a:gd name="connsiteX3" fmla="*/ 4905717 w 8504481"/>
              <a:gd name="connsiteY3" fmla="*/ 49517 h 8504485"/>
              <a:gd name="connsiteX4" fmla="*/ 5103928 w 8504481"/>
              <a:gd name="connsiteY4" fmla="*/ 86654 h 8504485"/>
              <a:gd name="connsiteX5" fmla="*/ 5308332 w 8504481"/>
              <a:gd name="connsiteY5" fmla="*/ 136171 h 8504485"/>
              <a:gd name="connsiteX6" fmla="*/ 5512737 w 8504481"/>
              <a:gd name="connsiteY6" fmla="*/ 191877 h 8504485"/>
              <a:gd name="connsiteX7" fmla="*/ 5710948 w 8504481"/>
              <a:gd name="connsiteY7" fmla="*/ 259962 h 8504485"/>
              <a:gd name="connsiteX8" fmla="*/ 5902965 w 8504481"/>
              <a:gd name="connsiteY8" fmla="*/ 334238 h 8504485"/>
              <a:gd name="connsiteX9" fmla="*/ 6088787 w 8504481"/>
              <a:gd name="connsiteY9" fmla="*/ 420891 h 8504485"/>
              <a:gd name="connsiteX10" fmla="*/ 6274610 w 8504481"/>
              <a:gd name="connsiteY10" fmla="*/ 513735 h 8504485"/>
              <a:gd name="connsiteX11" fmla="*/ 6454238 w 8504481"/>
              <a:gd name="connsiteY11" fmla="*/ 618958 h 8504485"/>
              <a:gd name="connsiteX12" fmla="*/ 6627673 w 8504481"/>
              <a:gd name="connsiteY12" fmla="*/ 724181 h 8504485"/>
              <a:gd name="connsiteX13" fmla="*/ 6794913 w 8504481"/>
              <a:gd name="connsiteY13" fmla="*/ 841783 h 8504485"/>
              <a:gd name="connsiteX14" fmla="*/ 6955960 w 8504481"/>
              <a:gd name="connsiteY14" fmla="*/ 971764 h 8504485"/>
              <a:gd name="connsiteX15" fmla="*/ 7110812 w 8504481"/>
              <a:gd name="connsiteY15" fmla="*/ 1101746 h 8504485"/>
              <a:gd name="connsiteX16" fmla="*/ 7259470 w 8504481"/>
              <a:gd name="connsiteY16" fmla="*/ 1244106 h 8504485"/>
              <a:gd name="connsiteX17" fmla="*/ 7395740 w 8504481"/>
              <a:gd name="connsiteY17" fmla="*/ 1392656 h 8504485"/>
              <a:gd name="connsiteX18" fmla="*/ 7532010 w 8504481"/>
              <a:gd name="connsiteY18" fmla="*/ 1547396 h 8504485"/>
              <a:gd name="connsiteX19" fmla="*/ 7655891 w 8504481"/>
              <a:gd name="connsiteY19" fmla="*/ 1714514 h 8504485"/>
              <a:gd name="connsiteX20" fmla="*/ 7773578 w 8504481"/>
              <a:gd name="connsiteY20" fmla="*/ 1875443 h 8504485"/>
              <a:gd name="connsiteX21" fmla="*/ 7891266 w 8504481"/>
              <a:gd name="connsiteY21" fmla="*/ 2048751 h 8504485"/>
              <a:gd name="connsiteX22" fmla="*/ 7990372 w 8504481"/>
              <a:gd name="connsiteY22" fmla="*/ 2228249 h 8504485"/>
              <a:gd name="connsiteX23" fmla="*/ 8083283 w 8504481"/>
              <a:gd name="connsiteY23" fmla="*/ 2407747 h 8504485"/>
              <a:gd name="connsiteX24" fmla="*/ 8163806 w 8504481"/>
              <a:gd name="connsiteY24" fmla="*/ 2599624 h 8504485"/>
              <a:gd name="connsiteX25" fmla="*/ 8244330 w 8504481"/>
              <a:gd name="connsiteY25" fmla="*/ 2791501 h 8504485"/>
              <a:gd name="connsiteX26" fmla="*/ 8312464 w 8504481"/>
              <a:gd name="connsiteY26" fmla="*/ 2989568 h 8504485"/>
              <a:gd name="connsiteX27" fmla="*/ 8368211 w 8504481"/>
              <a:gd name="connsiteY27" fmla="*/ 3187635 h 8504485"/>
              <a:gd name="connsiteX28" fmla="*/ 8417764 w 8504481"/>
              <a:gd name="connsiteY28" fmla="*/ 3398080 h 8504485"/>
              <a:gd name="connsiteX29" fmla="*/ 8454928 w 8504481"/>
              <a:gd name="connsiteY29" fmla="*/ 3608526 h 8504485"/>
              <a:gd name="connsiteX30" fmla="*/ 8479705 w 8504481"/>
              <a:gd name="connsiteY30" fmla="*/ 3818972 h 8504485"/>
              <a:gd name="connsiteX31" fmla="*/ 8498287 w 8504481"/>
              <a:gd name="connsiteY31" fmla="*/ 4035607 h 8504485"/>
              <a:gd name="connsiteX32" fmla="*/ 8504481 w 8504481"/>
              <a:gd name="connsiteY32" fmla="*/ 4252243 h 8504485"/>
              <a:gd name="connsiteX33" fmla="*/ 8504481 w 8504481"/>
              <a:gd name="connsiteY33" fmla="*/ 8504485 h 8504485"/>
              <a:gd name="connsiteX34" fmla="*/ 0 w 8504481"/>
              <a:gd name="connsiteY34" fmla="*/ 8504485 h 8504485"/>
              <a:gd name="connsiteX35" fmla="*/ 0 w 8504481"/>
              <a:gd name="connsiteY35" fmla="*/ 4252243 h 8504485"/>
              <a:gd name="connsiteX36" fmla="*/ 6194 w 8504481"/>
              <a:gd name="connsiteY36" fmla="*/ 4035607 h 8504485"/>
              <a:gd name="connsiteX37" fmla="*/ 18582 w 8504481"/>
              <a:gd name="connsiteY37" fmla="*/ 3818972 h 8504485"/>
              <a:gd name="connsiteX38" fmla="*/ 43359 w 8504481"/>
              <a:gd name="connsiteY38" fmla="*/ 3608526 h 8504485"/>
              <a:gd name="connsiteX39" fmla="*/ 86717 w 8504481"/>
              <a:gd name="connsiteY39" fmla="*/ 3398080 h 8504485"/>
              <a:gd name="connsiteX40" fmla="*/ 130076 w 8504481"/>
              <a:gd name="connsiteY40" fmla="*/ 3187635 h 8504485"/>
              <a:gd name="connsiteX41" fmla="*/ 185823 w 8504481"/>
              <a:gd name="connsiteY41" fmla="*/ 2989568 h 8504485"/>
              <a:gd name="connsiteX42" fmla="*/ 260152 w 8504481"/>
              <a:gd name="connsiteY42" fmla="*/ 2791501 h 8504485"/>
              <a:gd name="connsiteX43" fmla="*/ 334481 w 8504481"/>
              <a:gd name="connsiteY43" fmla="*/ 2599624 h 8504485"/>
              <a:gd name="connsiteX44" fmla="*/ 415004 w 8504481"/>
              <a:gd name="connsiteY44" fmla="*/ 2407747 h 8504485"/>
              <a:gd name="connsiteX45" fmla="*/ 514109 w 8504481"/>
              <a:gd name="connsiteY45" fmla="*/ 2228249 h 8504485"/>
              <a:gd name="connsiteX46" fmla="*/ 613215 w 8504481"/>
              <a:gd name="connsiteY46" fmla="*/ 2048751 h 8504485"/>
              <a:gd name="connsiteX47" fmla="*/ 724708 w 8504481"/>
              <a:gd name="connsiteY47" fmla="*/ 1875443 h 8504485"/>
              <a:gd name="connsiteX48" fmla="*/ 842396 w 8504481"/>
              <a:gd name="connsiteY48" fmla="*/ 1714514 h 8504485"/>
              <a:gd name="connsiteX49" fmla="*/ 966277 w 8504481"/>
              <a:gd name="connsiteY49" fmla="*/ 1547396 h 8504485"/>
              <a:gd name="connsiteX50" fmla="*/ 1102548 w 8504481"/>
              <a:gd name="connsiteY50" fmla="*/ 1392656 h 8504485"/>
              <a:gd name="connsiteX51" fmla="*/ 1245011 w 8504481"/>
              <a:gd name="connsiteY51" fmla="*/ 1244106 h 8504485"/>
              <a:gd name="connsiteX52" fmla="*/ 1393670 w 8504481"/>
              <a:gd name="connsiteY52" fmla="*/ 1101746 h 8504485"/>
              <a:gd name="connsiteX53" fmla="*/ 1548522 w 8504481"/>
              <a:gd name="connsiteY53" fmla="*/ 971764 h 8504485"/>
              <a:gd name="connsiteX54" fmla="*/ 1703374 w 8504481"/>
              <a:gd name="connsiteY54" fmla="*/ 841783 h 8504485"/>
              <a:gd name="connsiteX55" fmla="*/ 1870614 w 8504481"/>
              <a:gd name="connsiteY55" fmla="*/ 724181 h 8504485"/>
              <a:gd name="connsiteX56" fmla="*/ 2050243 w 8504481"/>
              <a:gd name="connsiteY56" fmla="*/ 618958 h 8504485"/>
              <a:gd name="connsiteX57" fmla="*/ 2223677 w 8504481"/>
              <a:gd name="connsiteY57" fmla="*/ 513735 h 8504485"/>
              <a:gd name="connsiteX58" fmla="*/ 2409500 w 8504481"/>
              <a:gd name="connsiteY58" fmla="*/ 420891 h 8504485"/>
              <a:gd name="connsiteX59" fmla="*/ 2595322 w 8504481"/>
              <a:gd name="connsiteY59" fmla="*/ 334238 h 8504485"/>
              <a:gd name="connsiteX60" fmla="*/ 2787339 w 8504481"/>
              <a:gd name="connsiteY60" fmla="*/ 259962 h 8504485"/>
              <a:gd name="connsiteX61" fmla="*/ 2985550 w 8504481"/>
              <a:gd name="connsiteY61" fmla="*/ 191877 h 8504485"/>
              <a:gd name="connsiteX62" fmla="*/ 3189954 w 8504481"/>
              <a:gd name="connsiteY62" fmla="*/ 136171 h 8504485"/>
              <a:gd name="connsiteX63" fmla="*/ 3394360 w 8504481"/>
              <a:gd name="connsiteY63" fmla="*/ 86654 h 8504485"/>
              <a:gd name="connsiteX64" fmla="*/ 3604959 w 8504481"/>
              <a:gd name="connsiteY64" fmla="*/ 49517 h 8504485"/>
              <a:gd name="connsiteX65" fmla="*/ 3815557 w 8504481"/>
              <a:gd name="connsiteY65" fmla="*/ 24758 h 8504485"/>
              <a:gd name="connsiteX66" fmla="*/ 4032351 w 8504481"/>
              <a:gd name="connsiteY66" fmla="*/ 6190 h 85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504481" h="8504485">
                <a:moveTo>
                  <a:pt x="4255338" y="0"/>
                </a:moveTo>
                <a:lnTo>
                  <a:pt x="4472131" y="6190"/>
                </a:lnTo>
                <a:lnTo>
                  <a:pt x="4688924" y="24758"/>
                </a:lnTo>
                <a:lnTo>
                  <a:pt x="4905717" y="49517"/>
                </a:lnTo>
                <a:lnTo>
                  <a:pt x="5103928" y="86654"/>
                </a:lnTo>
                <a:lnTo>
                  <a:pt x="5308332" y="136171"/>
                </a:lnTo>
                <a:lnTo>
                  <a:pt x="5512737" y="191877"/>
                </a:lnTo>
                <a:lnTo>
                  <a:pt x="5710948" y="259962"/>
                </a:lnTo>
                <a:lnTo>
                  <a:pt x="5902965" y="334238"/>
                </a:lnTo>
                <a:lnTo>
                  <a:pt x="6088787" y="420891"/>
                </a:lnTo>
                <a:lnTo>
                  <a:pt x="6274610" y="513735"/>
                </a:lnTo>
                <a:lnTo>
                  <a:pt x="6454238" y="618958"/>
                </a:lnTo>
                <a:lnTo>
                  <a:pt x="6627673" y="724181"/>
                </a:lnTo>
                <a:lnTo>
                  <a:pt x="6794913" y="841783"/>
                </a:lnTo>
                <a:lnTo>
                  <a:pt x="6955960" y="971764"/>
                </a:lnTo>
                <a:lnTo>
                  <a:pt x="7110812" y="1101746"/>
                </a:lnTo>
                <a:lnTo>
                  <a:pt x="7259470" y="1244106"/>
                </a:lnTo>
                <a:lnTo>
                  <a:pt x="7395740" y="1392656"/>
                </a:lnTo>
                <a:lnTo>
                  <a:pt x="7532010" y="1547396"/>
                </a:lnTo>
                <a:lnTo>
                  <a:pt x="7655891" y="1714514"/>
                </a:lnTo>
                <a:lnTo>
                  <a:pt x="7773578" y="1875443"/>
                </a:lnTo>
                <a:lnTo>
                  <a:pt x="7891266" y="2048751"/>
                </a:lnTo>
                <a:lnTo>
                  <a:pt x="7990372" y="2228249"/>
                </a:lnTo>
                <a:lnTo>
                  <a:pt x="8083283" y="2407747"/>
                </a:lnTo>
                <a:lnTo>
                  <a:pt x="8163806" y="2599624"/>
                </a:lnTo>
                <a:lnTo>
                  <a:pt x="8244330" y="2791501"/>
                </a:lnTo>
                <a:lnTo>
                  <a:pt x="8312464" y="2989568"/>
                </a:lnTo>
                <a:lnTo>
                  <a:pt x="8368211" y="3187635"/>
                </a:lnTo>
                <a:lnTo>
                  <a:pt x="8417764" y="3398080"/>
                </a:lnTo>
                <a:lnTo>
                  <a:pt x="8454928" y="3608526"/>
                </a:lnTo>
                <a:lnTo>
                  <a:pt x="8479705" y="3818972"/>
                </a:lnTo>
                <a:lnTo>
                  <a:pt x="8498287" y="4035607"/>
                </a:lnTo>
                <a:lnTo>
                  <a:pt x="8504481" y="4252243"/>
                </a:lnTo>
                <a:lnTo>
                  <a:pt x="8504481" y="8504485"/>
                </a:lnTo>
                <a:lnTo>
                  <a:pt x="0" y="8504485"/>
                </a:lnTo>
                <a:lnTo>
                  <a:pt x="0" y="4252243"/>
                </a:lnTo>
                <a:lnTo>
                  <a:pt x="6194" y="4035607"/>
                </a:lnTo>
                <a:lnTo>
                  <a:pt x="18582" y="3818972"/>
                </a:lnTo>
                <a:lnTo>
                  <a:pt x="43359" y="3608526"/>
                </a:lnTo>
                <a:lnTo>
                  <a:pt x="86717" y="3398080"/>
                </a:lnTo>
                <a:lnTo>
                  <a:pt x="130076" y="3187635"/>
                </a:lnTo>
                <a:lnTo>
                  <a:pt x="185823" y="2989568"/>
                </a:lnTo>
                <a:lnTo>
                  <a:pt x="260152" y="2791501"/>
                </a:lnTo>
                <a:lnTo>
                  <a:pt x="334481" y="2599624"/>
                </a:lnTo>
                <a:lnTo>
                  <a:pt x="415004" y="2407747"/>
                </a:lnTo>
                <a:lnTo>
                  <a:pt x="514109" y="2228249"/>
                </a:lnTo>
                <a:lnTo>
                  <a:pt x="613215" y="2048751"/>
                </a:lnTo>
                <a:lnTo>
                  <a:pt x="724708" y="1875443"/>
                </a:lnTo>
                <a:lnTo>
                  <a:pt x="842396" y="1714514"/>
                </a:lnTo>
                <a:lnTo>
                  <a:pt x="966277" y="1547396"/>
                </a:lnTo>
                <a:lnTo>
                  <a:pt x="1102548" y="1392656"/>
                </a:lnTo>
                <a:lnTo>
                  <a:pt x="1245011" y="1244106"/>
                </a:lnTo>
                <a:lnTo>
                  <a:pt x="1393670" y="1101746"/>
                </a:lnTo>
                <a:lnTo>
                  <a:pt x="1548522" y="971764"/>
                </a:lnTo>
                <a:lnTo>
                  <a:pt x="1703374" y="841783"/>
                </a:lnTo>
                <a:lnTo>
                  <a:pt x="1870614" y="724181"/>
                </a:lnTo>
                <a:lnTo>
                  <a:pt x="2050243" y="618958"/>
                </a:lnTo>
                <a:lnTo>
                  <a:pt x="2223677" y="513735"/>
                </a:lnTo>
                <a:lnTo>
                  <a:pt x="2409500" y="420891"/>
                </a:lnTo>
                <a:lnTo>
                  <a:pt x="2595322" y="334238"/>
                </a:lnTo>
                <a:lnTo>
                  <a:pt x="2787339" y="259962"/>
                </a:lnTo>
                <a:lnTo>
                  <a:pt x="2985550" y="191877"/>
                </a:lnTo>
                <a:lnTo>
                  <a:pt x="3189954" y="136171"/>
                </a:lnTo>
                <a:lnTo>
                  <a:pt x="3394360" y="86654"/>
                </a:lnTo>
                <a:lnTo>
                  <a:pt x="3604959" y="49517"/>
                </a:lnTo>
                <a:lnTo>
                  <a:pt x="3815557" y="24758"/>
                </a:lnTo>
                <a:lnTo>
                  <a:pt x="4032351" y="61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9B6EB5A7-5A19-DE4C-8379-A27CD17094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942425" y="8077200"/>
            <a:ext cx="4853075" cy="4853077"/>
          </a:xfrm>
          <a:custGeom>
            <a:avLst/>
            <a:gdLst>
              <a:gd name="connsiteX0" fmla="*/ 4255338 w 8504481"/>
              <a:gd name="connsiteY0" fmla="*/ 0 h 8504485"/>
              <a:gd name="connsiteX1" fmla="*/ 4472131 w 8504481"/>
              <a:gd name="connsiteY1" fmla="*/ 6190 h 8504485"/>
              <a:gd name="connsiteX2" fmla="*/ 4688924 w 8504481"/>
              <a:gd name="connsiteY2" fmla="*/ 24758 h 8504485"/>
              <a:gd name="connsiteX3" fmla="*/ 4905717 w 8504481"/>
              <a:gd name="connsiteY3" fmla="*/ 49517 h 8504485"/>
              <a:gd name="connsiteX4" fmla="*/ 5103928 w 8504481"/>
              <a:gd name="connsiteY4" fmla="*/ 86654 h 8504485"/>
              <a:gd name="connsiteX5" fmla="*/ 5308332 w 8504481"/>
              <a:gd name="connsiteY5" fmla="*/ 136171 h 8504485"/>
              <a:gd name="connsiteX6" fmla="*/ 5512737 w 8504481"/>
              <a:gd name="connsiteY6" fmla="*/ 191877 h 8504485"/>
              <a:gd name="connsiteX7" fmla="*/ 5710948 w 8504481"/>
              <a:gd name="connsiteY7" fmla="*/ 259962 h 8504485"/>
              <a:gd name="connsiteX8" fmla="*/ 5902965 w 8504481"/>
              <a:gd name="connsiteY8" fmla="*/ 334238 h 8504485"/>
              <a:gd name="connsiteX9" fmla="*/ 6088787 w 8504481"/>
              <a:gd name="connsiteY9" fmla="*/ 420891 h 8504485"/>
              <a:gd name="connsiteX10" fmla="*/ 6274610 w 8504481"/>
              <a:gd name="connsiteY10" fmla="*/ 513735 h 8504485"/>
              <a:gd name="connsiteX11" fmla="*/ 6454238 w 8504481"/>
              <a:gd name="connsiteY11" fmla="*/ 618958 h 8504485"/>
              <a:gd name="connsiteX12" fmla="*/ 6627673 w 8504481"/>
              <a:gd name="connsiteY12" fmla="*/ 724181 h 8504485"/>
              <a:gd name="connsiteX13" fmla="*/ 6794913 w 8504481"/>
              <a:gd name="connsiteY13" fmla="*/ 841783 h 8504485"/>
              <a:gd name="connsiteX14" fmla="*/ 6955960 w 8504481"/>
              <a:gd name="connsiteY14" fmla="*/ 971764 h 8504485"/>
              <a:gd name="connsiteX15" fmla="*/ 7110812 w 8504481"/>
              <a:gd name="connsiteY15" fmla="*/ 1101746 h 8504485"/>
              <a:gd name="connsiteX16" fmla="*/ 7259470 w 8504481"/>
              <a:gd name="connsiteY16" fmla="*/ 1244106 h 8504485"/>
              <a:gd name="connsiteX17" fmla="*/ 7395740 w 8504481"/>
              <a:gd name="connsiteY17" fmla="*/ 1392656 h 8504485"/>
              <a:gd name="connsiteX18" fmla="*/ 7532010 w 8504481"/>
              <a:gd name="connsiteY18" fmla="*/ 1547396 h 8504485"/>
              <a:gd name="connsiteX19" fmla="*/ 7655891 w 8504481"/>
              <a:gd name="connsiteY19" fmla="*/ 1714514 h 8504485"/>
              <a:gd name="connsiteX20" fmla="*/ 7773578 w 8504481"/>
              <a:gd name="connsiteY20" fmla="*/ 1875443 h 8504485"/>
              <a:gd name="connsiteX21" fmla="*/ 7891266 w 8504481"/>
              <a:gd name="connsiteY21" fmla="*/ 2048751 h 8504485"/>
              <a:gd name="connsiteX22" fmla="*/ 7990372 w 8504481"/>
              <a:gd name="connsiteY22" fmla="*/ 2228249 h 8504485"/>
              <a:gd name="connsiteX23" fmla="*/ 8083283 w 8504481"/>
              <a:gd name="connsiteY23" fmla="*/ 2407747 h 8504485"/>
              <a:gd name="connsiteX24" fmla="*/ 8163806 w 8504481"/>
              <a:gd name="connsiteY24" fmla="*/ 2599624 h 8504485"/>
              <a:gd name="connsiteX25" fmla="*/ 8244330 w 8504481"/>
              <a:gd name="connsiteY25" fmla="*/ 2791501 h 8504485"/>
              <a:gd name="connsiteX26" fmla="*/ 8312464 w 8504481"/>
              <a:gd name="connsiteY26" fmla="*/ 2989568 h 8504485"/>
              <a:gd name="connsiteX27" fmla="*/ 8368211 w 8504481"/>
              <a:gd name="connsiteY27" fmla="*/ 3187635 h 8504485"/>
              <a:gd name="connsiteX28" fmla="*/ 8417764 w 8504481"/>
              <a:gd name="connsiteY28" fmla="*/ 3398080 h 8504485"/>
              <a:gd name="connsiteX29" fmla="*/ 8454928 w 8504481"/>
              <a:gd name="connsiteY29" fmla="*/ 3608526 h 8504485"/>
              <a:gd name="connsiteX30" fmla="*/ 8479705 w 8504481"/>
              <a:gd name="connsiteY30" fmla="*/ 3818972 h 8504485"/>
              <a:gd name="connsiteX31" fmla="*/ 8498287 w 8504481"/>
              <a:gd name="connsiteY31" fmla="*/ 4035607 h 8504485"/>
              <a:gd name="connsiteX32" fmla="*/ 8504481 w 8504481"/>
              <a:gd name="connsiteY32" fmla="*/ 4252243 h 8504485"/>
              <a:gd name="connsiteX33" fmla="*/ 8504481 w 8504481"/>
              <a:gd name="connsiteY33" fmla="*/ 8504485 h 8504485"/>
              <a:gd name="connsiteX34" fmla="*/ 0 w 8504481"/>
              <a:gd name="connsiteY34" fmla="*/ 8504485 h 8504485"/>
              <a:gd name="connsiteX35" fmla="*/ 0 w 8504481"/>
              <a:gd name="connsiteY35" fmla="*/ 4252243 h 8504485"/>
              <a:gd name="connsiteX36" fmla="*/ 6194 w 8504481"/>
              <a:gd name="connsiteY36" fmla="*/ 4035607 h 8504485"/>
              <a:gd name="connsiteX37" fmla="*/ 18582 w 8504481"/>
              <a:gd name="connsiteY37" fmla="*/ 3818972 h 8504485"/>
              <a:gd name="connsiteX38" fmla="*/ 43359 w 8504481"/>
              <a:gd name="connsiteY38" fmla="*/ 3608526 h 8504485"/>
              <a:gd name="connsiteX39" fmla="*/ 86717 w 8504481"/>
              <a:gd name="connsiteY39" fmla="*/ 3398080 h 8504485"/>
              <a:gd name="connsiteX40" fmla="*/ 130076 w 8504481"/>
              <a:gd name="connsiteY40" fmla="*/ 3187635 h 8504485"/>
              <a:gd name="connsiteX41" fmla="*/ 185823 w 8504481"/>
              <a:gd name="connsiteY41" fmla="*/ 2989568 h 8504485"/>
              <a:gd name="connsiteX42" fmla="*/ 260152 w 8504481"/>
              <a:gd name="connsiteY42" fmla="*/ 2791501 h 8504485"/>
              <a:gd name="connsiteX43" fmla="*/ 334481 w 8504481"/>
              <a:gd name="connsiteY43" fmla="*/ 2599624 h 8504485"/>
              <a:gd name="connsiteX44" fmla="*/ 415004 w 8504481"/>
              <a:gd name="connsiteY44" fmla="*/ 2407747 h 8504485"/>
              <a:gd name="connsiteX45" fmla="*/ 514109 w 8504481"/>
              <a:gd name="connsiteY45" fmla="*/ 2228249 h 8504485"/>
              <a:gd name="connsiteX46" fmla="*/ 613215 w 8504481"/>
              <a:gd name="connsiteY46" fmla="*/ 2048751 h 8504485"/>
              <a:gd name="connsiteX47" fmla="*/ 724708 w 8504481"/>
              <a:gd name="connsiteY47" fmla="*/ 1875443 h 8504485"/>
              <a:gd name="connsiteX48" fmla="*/ 842396 w 8504481"/>
              <a:gd name="connsiteY48" fmla="*/ 1714514 h 8504485"/>
              <a:gd name="connsiteX49" fmla="*/ 966277 w 8504481"/>
              <a:gd name="connsiteY49" fmla="*/ 1547396 h 8504485"/>
              <a:gd name="connsiteX50" fmla="*/ 1102548 w 8504481"/>
              <a:gd name="connsiteY50" fmla="*/ 1392656 h 8504485"/>
              <a:gd name="connsiteX51" fmla="*/ 1245011 w 8504481"/>
              <a:gd name="connsiteY51" fmla="*/ 1244106 h 8504485"/>
              <a:gd name="connsiteX52" fmla="*/ 1393670 w 8504481"/>
              <a:gd name="connsiteY52" fmla="*/ 1101746 h 8504485"/>
              <a:gd name="connsiteX53" fmla="*/ 1548522 w 8504481"/>
              <a:gd name="connsiteY53" fmla="*/ 971764 h 8504485"/>
              <a:gd name="connsiteX54" fmla="*/ 1703374 w 8504481"/>
              <a:gd name="connsiteY54" fmla="*/ 841783 h 8504485"/>
              <a:gd name="connsiteX55" fmla="*/ 1870614 w 8504481"/>
              <a:gd name="connsiteY55" fmla="*/ 724181 h 8504485"/>
              <a:gd name="connsiteX56" fmla="*/ 2050243 w 8504481"/>
              <a:gd name="connsiteY56" fmla="*/ 618958 h 8504485"/>
              <a:gd name="connsiteX57" fmla="*/ 2223677 w 8504481"/>
              <a:gd name="connsiteY57" fmla="*/ 513735 h 8504485"/>
              <a:gd name="connsiteX58" fmla="*/ 2409500 w 8504481"/>
              <a:gd name="connsiteY58" fmla="*/ 420891 h 8504485"/>
              <a:gd name="connsiteX59" fmla="*/ 2595322 w 8504481"/>
              <a:gd name="connsiteY59" fmla="*/ 334238 h 8504485"/>
              <a:gd name="connsiteX60" fmla="*/ 2787339 w 8504481"/>
              <a:gd name="connsiteY60" fmla="*/ 259962 h 8504485"/>
              <a:gd name="connsiteX61" fmla="*/ 2985550 w 8504481"/>
              <a:gd name="connsiteY61" fmla="*/ 191877 h 8504485"/>
              <a:gd name="connsiteX62" fmla="*/ 3189954 w 8504481"/>
              <a:gd name="connsiteY62" fmla="*/ 136171 h 8504485"/>
              <a:gd name="connsiteX63" fmla="*/ 3394360 w 8504481"/>
              <a:gd name="connsiteY63" fmla="*/ 86654 h 8504485"/>
              <a:gd name="connsiteX64" fmla="*/ 3604959 w 8504481"/>
              <a:gd name="connsiteY64" fmla="*/ 49517 h 8504485"/>
              <a:gd name="connsiteX65" fmla="*/ 3815557 w 8504481"/>
              <a:gd name="connsiteY65" fmla="*/ 24758 h 8504485"/>
              <a:gd name="connsiteX66" fmla="*/ 4032351 w 8504481"/>
              <a:gd name="connsiteY66" fmla="*/ 6190 h 85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504481" h="8504485">
                <a:moveTo>
                  <a:pt x="4255338" y="0"/>
                </a:moveTo>
                <a:lnTo>
                  <a:pt x="4472131" y="6190"/>
                </a:lnTo>
                <a:lnTo>
                  <a:pt x="4688924" y="24758"/>
                </a:lnTo>
                <a:lnTo>
                  <a:pt x="4905717" y="49517"/>
                </a:lnTo>
                <a:lnTo>
                  <a:pt x="5103928" y="86654"/>
                </a:lnTo>
                <a:lnTo>
                  <a:pt x="5308332" y="136171"/>
                </a:lnTo>
                <a:lnTo>
                  <a:pt x="5512737" y="191877"/>
                </a:lnTo>
                <a:lnTo>
                  <a:pt x="5710948" y="259962"/>
                </a:lnTo>
                <a:lnTo>
                  <a:pt x="5902965" y="334238"/>
                </a:lnTo>
                <a:lnTo>
                  <a:pt x="6088787" y="420891"/>
                </a:lnTo>
                <a:lnTo>
                  <a:pt x="6274610" y="513735"/>
                </a:lnTo>
                <a:lnTo>
                  <a:pt x="6454238" y="618958"/>
                </a:lnTo>
                <a:lnTo>
                  <a:pt x="6627673" y="724181"/>
                </a:lnTo>
                <a:lnTo>
                  <a:pt x="6794913" y="841783"/>
                </a:lnTo>
                <a:lnTo>
                  <a:pt x="6955960" y="971764"/>
                </a:lnTo>
                <a:lnTo>
                  <a:pt x="7110812" y="1101746"/>
                </a:lnTo>
                <a:lnTo>
                  <a:pt x="7259470" y="1244106"/>
                </a:lnTo>
                <a:lnTo>
                  <a:pt x="7395740" y="1392656"/>
                </a:lnTo>
                <a:lnTo>
                  <a:pt x="7532010" y="1547396"/>
                </a:lnTo>
                <a:lnTo>
                  <a:pt x="7655891" y="1714514"/>
                </a:lnTo>
                <a:lnTo>
                  <a:pt x="7773578" y="1875443"/>
                </a:lnTo>
                <a:lnTo>
                  <a:pt x="7891266" y="2048751"/>
                </a:lnTo>
                <a:lnTo>
                  <a:pt x="7990372" y="2228249"/>
                </a:lnTo>
                <a:lnTo>
                  <a:pt x="8083283" y="2407747"/>
                </a:lnTo>
                <a:lnTo>
                  <a:pt x="8163806" y="2599624"/>
                </a:lnTo>
                <a:lnTo>
                  <a:pt x="8244330" y="2791501"/>
                </a:lnTo>
                <a:lnTo>
                  <a:pt x="8312464" y="2989568"/>
                </a:lnTo>
                <a:lnTo>
                  <a:pt x="8368211" y="3187635"/>
                </a:lnTo>
                <a:lnTo>
                  <a:pt x="8417764" y="3398080"/>
                </a:lnTo>
                <a:lnTo>
                  <a:pt x="8454928" y="3608526"/>
                </a:lnTo>
                <a:lnTo>
                  <a:pt x="8479705" y="3818972"/>
                </a:lnTo>
                <a:lnTo>
                  <a:pt x="8498287" y="4035607"/>
                </a:lnTo>
                <a:lnTo>
                  <a:pt x="8504481" y="4252243"/>
                </a:lnTo>
                <a:lnTo>
                  <a:pt x="8504481" y="8504485"/>
                </a:lnTo>
                <a:lnTo>
                  <a:pt x="0" y="8504485"/>
                </a:lnTo>
                <a:lnTo>
                  <a:pt x="0" y="4252243"/>
                </a:lnTo>
                <a:lnTo>
                  <a:pt x="6194" y="4035607"/>
                </a:lnTo>
                <a:lnTo>
                  <a:pt x="18582" y="3818972"/>
                </a:lnTo>
                <a:lnTo>
                  <a:pt x="43359" y="3608526"/>
                </a:lnTo>
                <a:lnTo>
                  <a:pt x="86717" y="3398080"/>
                </a:lnTo>
                <a:lnTo>
                  <a:pt x="130076" y="3187635"/>
                </a:lnTo>
                <a:lnTo>
                  <a:pt x="185823" y="2989568"/>
                </a:lnTo>
                <a:lnTo>
                  <a:pt x="260152" y="2791501"/>
                </a:lnTo>
                <a:lnTo>
                  <a:pt x="334481" y="2599624"/>
                </a:lnTo>
                <a:lnTo>
                  <a:pt x="415004" y="2407747"/>
                </a:lnTo>
                <a:lnTo>
                  <a:pt x="514109" y="2228249"/>
                </a:lnTo>
                <a:lnTo>
                  <a:pt x="613215" y="2048751"/>
                </a:lnTo>
                <a:lnTo>
                  <a:pt x="724708" y="1875443"/>
                </a:lnTo>
                <a:lnTo>
                  <a:pt x="842396" y="1714514"/>
                </a:lnTo>
                <a:lnTo>
                  <a:pt x="966277" y="1547396"/>
                </a:lnTo>
                <a:lnTo>
                  <a:pt x="1102548" y="1392656"/>
                </a:lnTo>
                <a:lnTo>
                  <a:pt x="1245011" y="1244106"/>
                </a:lnTo>
                <a:lnTo>
                  <a:pt x="1393670" y="1101746"/>
                </a:lnTo>
                <a:lnTo>
                  <a:pt x="1548522" y="971764"/>
                </a:lnTo>
                <a:lnTo>
                  <a:pt x="1703374" y="841783"/>
                </a:lnTo>
                <a:lnTo>
                  <a:pt x="1870614" y="724181"/>
                </a:lnTo>
                <a:lnTo>
                  <a:pt x="2050243" y="618958"/>
                </a:lnTo>
                <a:lnTo>
                  <a:pt x="2223677" y="513735"/>
                </a:lnTo>
                <a:lnTo>
                  <a:pt x="2409500" y="420891"/>
                </a:lnTo>
                <a:lnTo>
                  <a:pt x="2595322" y="334238"/>
                </a:lnTo>
                <a:lnTo>
                  <a:pt x="2787339" y="259962"/>
                </a:lnTo>
                <a:lnTo>
                  <a:pt x="2985550" y="191877"/>
                </a:lnTo>
                <a:lnTo>
                  <a:pt x="3189954" y="136171"/>
                </a:lnTo>
                <a:lnTo>
                  <a:pt x="3394360" y="86654"/>
                </a:lnTo>
                <a:lnTo>
                  <a:pt x="3604959" y="49517"/>
                </a:lnTo>
                <a:lnTo>
                  <a:pt x="3815557" y="24758"/>
                </a:lnTo>
                <a:lnTo>
                  <a:pt x="4032351" y="61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105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FCC6AB9-E4B9-2C41-AE1E-95C771AAFD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728414" y="5420432"/>
            <a:ext cx="4227770" cy="6352079"/>
          </a:xfrm>
          <a:custGeom>
            <a:avLst/>
            <a:gdLst>
              <a:gd name="connsiteX0" fmla="*/ 2115808 w 4227770"/>
              <a:gd name="connsiteY0" fmla="*/ 0 h 6352079"/>
              <a:gd name="connsiteX1" fmla="*/ 2223522 w 4227770"/>
              <a:gd name="connsiteY1" fmla="*/ 3852 h 6352079"/>
              <a:gd name="connsiteX2" fmla="*/ 2331236 w 4227770"/>
              <a:gd name="connsiteY2" fmla="*/ 11556 h 6352079"/>
              <a:gd name="connsiteX3" fmla="*/ 2438950 w 4227770"/>
              <a:gd name="connsiteY3" fmla="*/ 26964 h 6352079"/>
              <a:gd name="connsiteX4" fmla="*/ 2538970 w 4227770"/>
              <a:gd name="connsiteY4" fmla="*/ 42373 h 6352079"/>
              <a:gd name="connsiteX5" fmla="*/ 2642838 w 4227770"/>
              <a:gd name="connsiteY5" fmla="*/ 65485 h 6352079"/>
              <a:gd name="connsiteX6" fmla="*/ 2742858 w 4227770"/>
              <a:gd name="connsiteY6" fmla="*/ 96302 h 6352079"/>
              <a:gd name="connsiteX7" fmla="*/ 2839030 w 4227770"/>
              <a:gd name="connsiteY7" fmla="*/ 127118 h 6352079"/>
              <a:gd name="connsiteX8" fmla="*/ 2935204 w 4227770"/>
              <a:gd name="connsiteY8" fmla="*/ 169491 h 6352079"/>
              <a:gd name="connsiteX9" fmla="*/ 3031376 w 4227770"/>
              <a:gd name="connsiteY9" fmla="*/ 208012 h 6352079"/>
              <a:gd name="connsiteX10" fmla="*/ 3123702 w 4227770"/>
              <a:gd name="connsiteY10" fmla="*/ 258089 h 6352079"/>
              <a:gd name="connsiteX11" fmla="*/ 3212182 w 4227770"/>
              <a:gd name="connsiteY11" fmla="*/ 308166 h 6352079"/>
              <a:gd name="connsiteX12" fmla="*/ 3296814 w 4227770"/>
              <a:gd name="connsiteY12" fmla="*/ 362095 h 6352079"/>
              <a:gd name="connsiteX13" fmla="*/ 3381446 w 4227770"/>
              <a:gd name="connsiteY13" fmla="*/ 423728 h 6352079"/>
              <a:gd name="connsiteX14" fmla="*/ 3458386 w 4227770"/>
              <a:gd name="connsiteY14" fmla="*/ 485362 h 6352079"/>
              <a:gd name="connsiteX15" fmla="*/ 3535324 w 4227770"/>
              <a:gd name="connsiteY15" fmla="*/ 550847 h 6352079"/>
              <a:gd name="connsiteX16" fmla="*/ 3608416 w 4227770"/>
              <a:gd name="connsiteY16" fmla="*/ 620185 h 6352079"/>
              <a:gd name="connsiteX17" fmla="*/ 3677660 w 4227770"/>
              <a:gd name="connsiteY17" fmla="*/ 693374 h 6352079"/>
              <a:gd name="connsiteX18" fmla="*/ 3743058 w 4227770"/>
              <a:gd name="connsiteY18" fmla="*/ 770416 h 6352079"/>
              <a:gd name="connsiteX19" fmla="*/ 3808456 w 4227770"/>
              <a:gd name="connsiteY19" fmla="*/ 851309 h 6352079"/>
              <a:gd name="connsiteX20" fmla="*/ 3870006 w 4227770"/>
              <a:gd name="connsiteY20" fmla="*/ 932203 h 6352079"/>
              <a:gd name="connsiteX21" fmla="*/ 3923862 w 4227770"/>
              <a:gd name="connsiteY21" fmla="*/ 1020801 h 6352079"/>
              <a:gd name="connsiteX22" fmla="*/ 3970026 w 4227770"/>
              <a:gd name="connsiteY22" fmla="*/ 1109399 h 6352079"/>
              <a:gd name="connsiteX23" fmla="*/ 4020036 w 4227770"/>
              <a:gd name="connsiteY23" fmla="*/ 1201849 h 6352079"/>
              <a:gd name="connsiteX24" fmla="*/ 4062352 w 4227770"/>
              <a:gd name="connsiteY24" fmla="*/ 1294298 h 6352079"/>
              <a:gd name="connsiteX25" fmla="*/ 4100822 w 4227770"/>
              <a:gd name="connsiteY25" fmla="*/ 1390600 h 6352079"/>
              <a:gd name="connsiteX26" fmla="*/ 4131598 w 4227770"/>
              <a:gd name="connsiteY26" fmla="*/ 1486902 h 6352079"/>
              <a:gd name="connsiteX27" fmla="*/ 4162372 w 4227770"/>
              <a:gd name="connsiteY27" fmla="*/ 1587057 h 6352079"/>
              <a:gd name="connsiteX28" fmla="*/ 4185454 w 4227770"/>
              <a:gd name="connsiteY28" fmla="*/ 1691063 h 6352079"/>
              <a:gd name="connsiteX29" fmla="*/ 4204688 w 4227770"/>
              <a:gd name="connsiteY29" fmla="*/ 1798921 h 6352079"/>
              <a:gd name="connsiteX30" fmla="*/ 4216230 w 4227770"/>
              <a:gd name="connsiteY30" fmla="*/ 1899075 h 6352079"/>
              <a:gd name="connsiteX31" fmla="*/ 4223922 w 4227770"/>
              <a:gd name="connsiteY31" fmla="*/ 2010785 h 6352079"/>
              <a:gd name="connsiteX32" fmla="*/ 4227770 w 4227770"/>
              <a:gd name="connsiteY32" fmla="*/ 2118644 h 6352079"/>
              <a:gd name="connsiteX33" fmla="*/ 4227770 w 4227770"/>
              <a:gd name="connsiteY33" fmla="*/ 6352079 h 6352079"/>
              <a:gd name="connsiteX34" fmla="*/ 0 w 4227770"/>
              <a:gd name="connsiteY34" fmla="*/ 6352079 h 6352079"/>
              <a:gd name="connsiteX35" fmla="*/ 0 w 4227770"/>
              <a:gd name="connsiteY35" fmla="*/ 2118644 h 6352079"/>
              <a:gd name="connsiteX36" fmla="*/ 3846 w 4227770"/>
              <a:gd name="connsiteY36" fmla="*/ 2010785 h 6352079"/>
              <a:gd name="connsiteX37" fmla="*/ 11540 w 4227770"/>
              <a:gd name="connsiteY37" fmla="*/ 1899075 h 6352079"/>
              <a:gd name="connsiteX38" fmla="*/ 23082 w 4227770"/>
              <a:gd name="connsiteY38" fmla="*/ 1798921 h 6352079"/>
              <a:gd name="connsiteX39" fmla="*/ 42316 w 4227770"/>
              <a:gd name="connsiteY39" fmla="*/ 1691063 h 6352079"/>
              <a:gd name="connsiteX40" fmla="*/ 65398 w 4227770"/>
              <a:gd name="connsiteY40" fmla="*/ 1587057 h 6352079"/>
              <a:gd name="connsiteX41" fmla="*/ 96174 w 4227770"/>
              <a:gd name="connsiteY41" fmla="*/ 1486902 h 6352079"/>
              <a:gd name="connsiteX42" fmla="*/ 126948 w 4227770"/>
              <a:gd name="connsiteY42" fmla="*/ 1390600 h 6352079"/>
              <a:gd name="connsiteX43" fmla="*/ 165418 w 4227770"/>
              <a:gd name="connsiteY43" fmla="*/ 1294298 h 6352079"/>
              <a:gd name="connsiteX44" fmla="*/ 207734 w 4227770"/>
              <a:gd name="connsiteY44" fmla="*/ 1201849 h 6352079"/>
              <a:gd name="connsiteX45" fmla="*/ 257744 w 4227770"/>
              <a:gd name="connsiteY45" fmla="*/ 1109399 h 6352079"/>
              <a:gd name="connsiteX46" fmla="*/ 303908 w 4227770"/>
              <a:gd name="connsiteY46" fmla="*/ 1020801 h 6352079"/>
              <a:gd name="connsiteX47" fmla="*/ 357764 w 4227770"/>
              <a:gd name="connsiteY47" fmla="*/ 932203 h 6352079"/>
              <a:gd name="connsiteX48" fmla="*/ 419314 w 4227770"/>
              <a:gd name="connsiteY48" fmla="*/ 851309 h 6352079"/>
              <a:gd name="connsiteX49" fmla="*/ 484712 w 4227770"/>
              <a:gd name="connsiteY49" fmla="*/ 770416 h 6352079"/>
              <a:gd name="connsiteX50" fmla="*/ 550110 w 4227770"/>
              <a:gd name="connsiteY50" fmla="*/ 693374 h 6352079"/>
              <a:gd name="connsiteX51" fmla="*/ 619354 w 4227770"/>
              <a:gd name="connsiteY51" fmla="*/ 620185 h 6352079"/>
              <a:gd name="connsiteX52" fmla="*/ 692446 w 4227770"/>
              <a:gd name="connsiteY52" fmla="*/ 550847 h 6352079"/>
              <a:gd name="connsiteX53" fmla="*/ 769384 w 4227770"/>
              <a:gd name="connsiteY53" fmla="*/ 485362 h 6352079"/>
              <a:gd name="connsiteX54" fmla="*/ 846324 w 4227770"/>
              <a:gd name="connsiteY54" fmla="*/ 423728 h 6352079"/>
              <a:gd name="connsiteX55" fmla="*/ 930956 w 4227770"/>
              <a:gd name="connsiteY55" fmla="*/ 362095 h 6352079"/>
              <a:gd name="connsiteX56" fmla="*/ 1015588 w 4227770"/>
              <a:gd name="connsiteY56" fmla="*/ 308166 h 6352079"/>
              <a:gd name="connsiteX57" fmla="*/ 1104068 w 4227770"/>
              <a:gd name="connsiteY57" fmla="*/ 258089 h 6352079"/>
              <a:gd name="connsiteX58" fmla="*/ 1196394 w 4227770"/>
              <a:gd name="connsiteY58" fmla="*/ 208012 h 6352079"/>
              <a:gd name="connsiteX59" fmla="*/ 1292566 w 4227770"/>
              <a:gd name="connsiteY59" fmla="*/ 169491 h 6352079"/>
              <a:gd name="connsiteX60" fmla="*/ 1384892 w 4227770"/>
              <a:gd name="connsiteY60" fmla="*/ 127118 h 6352079"/>
              <a:gd name="connsiteX61" fmla="*/ 1484912 w 4227770"/>
              <a:gd name="connsiteY61" fmla="*/ 96302 h 6352079"/>
              <a:gd name="connsiteX62" fmla="*/ 1584932 w 4227770"/>
              <a:gd name="connsiteY62" fmla="*/ 65485 h 6352079"/>
              <a:gd name="connsiteX63" fmla="*/ 1688800 w 4227770"/>
              <a:gd name="connsiteY63" fmla="*/ 42373 h 6352079"/>
              <a:gd name="connsiteX64" fmla="*/ 1788820 w 4227770"/>
              <a:gd name="connsiteY64" fmla="*/ 26964 h 6352079"/>
              <a:gd name="connsiteX65" fmla="*/ 1896534 w 4227770"/>
              <a:gd name="connsiteY65" fmla="*/ 11556 h 6352079"/>
              <a:gd name="connsiteX66" fmla="*/ 2004248 w 4227770"/>
              <a:gd name="connsiteY66" fmla="*/ 3852 h 635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227770" h="6352079">
                <a:moveTo>
                  <a:pt x="2115808" y="0"/>
                </a:moveTo>
                <a:lnTo>
                  <a:pt x="2223522" y="3852"/>
                </a:lnTo>
                <a:lnTo>
                  <a:pt x="2331236" y="11556"/>
                </a:lnTo>
                <a:lnTo>
                  <a:pt x="2438950" y="26964"/>
                </a:lnTo>
                <a:lnTo>
                  <a:pt x="2538970" y="42373"/>
                </a:lnTo>
                <a:lnTo>
                  <a:pt x="2642838" y="65485"/>
                </a:lnTo>
                <a:lnTo>
                  <a:pt x="2742858" y="96302"/>
                </a:lnTo>
                <a:lnTo>
                  <a:pt x="2839030" y="127118"/>
                </a:lnTo>
                <a:lnTo>
                  <a:pt x="2935204" y="169491"/>
                </a:lnTo>
                <a:lnTo>
                  <a:pt x="3031376" y="208012"/>
                </a:lnTo>
                <a:lnTo>
                  <a:pt x="3123702" y="258089"/>
                </a:lnTo>
                <a:lnTo>
                  <a:pt x="3212182" y="308166"/>
                </a:lnTo>
                <a:lnTo>
                  <a:pt x="3296814" y="362095"/>
                </a:lnTo>
                <a:lnTo>
                  <a:pt x="3381446" y="423728"/>
                </a:lnTo>
                <a:lnTo>
                  <a:pt x="3458386" y="485362"/>
                </a:lnTo>
                <a:lnTo>
                  <a:pt x="3535324" y="550847"/>
                </a:lnTo>
                <a:lnTo>
                  <a:pt x="3608416" y="620185"/>
                </a:lnTo>
                <a:lnTo>
                  <a:pt x="3677660" y="693374"/>
                </a:lnTo>
                <a:lnTo>
                  <a:pt x="3743058" y="770416"/>
                </a:lnTo>
                <a:lnTo>
                  <a:pt x="3808456" y="851309"/>
                </a:lnTo>
                <a:lnTo>
                  <a:pt x="3870006" y="932203"/>
                </a:lnTo>
                <a:lnTo>
                  <a:pt x="3923862" y="1020801"/>
                </a:lnTo>
                <a:lnTo>
                  <a:pt x="3970026" y="1109399"/>
                </a:lnTo>
                <a:lnTo>
                  <a:pt x="4020036" y="1201849"/>
                </a:lnTo>
                <a:lnTo>
                  <a:pt x="4062352" y="1294298"/>
                </a:lnTo>
                <a:lnTo>
                  <a:pt x="4100822" y="1390600"/>
                </a:lnTo>
                <a:lnTo>
                  <a:pt x="4131598" y="1486902"/>
                </a:lnTo>
                <a:lnTo>
                  <a:pt x="4162372" y="1587057"/>
                </a:lnTo>
                <a:lnTo>
                  <a:pt x="4185454" y="1691063"/>
                </a:lnTo>
                <a:lnTo>
                  <a:pt x="4204688" y="1798921"/>
                </a:lnTo>
                <a:lnTo>
                  <a:pt x="4216230" y="1899075"/>
                </a:lnTo>
                <a:lnTo>
                  <a:pt x="4223922" y="2010785"/>
                </a:lnTo>
                <a:lnTo>
                  <a:pt x="4227770" y="2118644"/>
                </a:lnTo>
                <a:lnTo>
                  <a:pt x="4227770" y="6352079"/>
                </a:lnTo>
                <a:lnTo>
                  <a:pt x="0" y="6352079"/>
                </a:lnTo>
                <a:lnTo>
                  <a:pt x="0" y="2118644"/>
                </a:lnTo>
                <a:lnTo>
                  <a:pt x="3846" y="2010785"/>
                </a:lnTo>
                <a:lnTo>
                  <a:pt x="11540" y="1899075"/>
                </a:lnTo>
                <a:lnTo>
                  <a:pt x="23082" y="1798921"/>
                </a:lnTo>
                <a:lnTo>
                  <a:pt x="42316" y="1691063"/>
                </a:lnTo>
                <a:lnTo>
                  <a:pt x="65398" y="1587057"/>
                </a:lnTo>
                <a:lnTo>
                  <a:pt x="96174" y="1486902"/>
                </a:lnTo>
                <a:lnTo>
                  <a:pt x="126948" y="1390600"/>
                </a:lnTo>
                <a:lnTo>
                  <a:pt x="165418" y="1294298"/>
                </a:lnTo>
                <a:lnTo>
                  <a:pt x="207734" y="1201849"/>
                </a:lnTo>
                <a:lnTo>
                  <a:pt x="257744" y="1109399"/>
                </a:lnTo>
                <a:lnTo>
                  <a:pt x="303908" y="1020801"/>
                </a:lnTo>
                <a:lnTo>
                  <a:pt x="357764" y="932203"/>
                </a:lnTo>
                <a:lnTo>
                  <a:pt x="419314" y="851309"/>
                </a:lnTo>
                <a:lnTo>
                  <a:pt x="484712" y="770416"/>
                </a:lnTo>
                <a:lnTo>
                  <a:pt x="550110" y="693374"/>
                </a:lnTo>
                <a:lnTo>
                  <a:pt x="619354" y="620185"/>
                </a:lnTo>
                <a:lnTo>
                  <a:pt x="692446" y="550847"/>
                </a:lnTo>
                <a:lnTo>
                  <a:pt x="769384" y="485362"/>
                </a:lnTo>
                <a:lnTo>
                  <a:pt x="846324" y="423728"/>
                </a:lnTo>
                <a:lnTo>
                  <a:pt x="930956" y="362095"/>
                </a:lnTo>
                <a:lnTo>
                  <a:pt x="1015588" y="308166"/>
                </a:lnTo>
                <a:lnTo>
                  <a:pt x="1104068" y="258089"/>
                </a:lnTo>
                <a:lnTo>
                  <a:pt x="1196394" y="208012"/>
                </a:lnTo>
                <a:lnTo>
                  <a:pt x="1292566" y="169491"/>
                </a:lnTo>
                <a:lnTo>
                  <a:pt x="1384892" y="127118"/>
                </a:lnTo>
                <a:lnTo>
                  <a:pt x="1484912" y="96302"/>
                </a:lnTo>
                <a:lnTo>
                  <a:pt x="1584932" y="65485"/>
                </a:lnTo>
                <a:lnTo>
                  <a:pt x="1688800" y="42373"/>
                </a:lnTo>
                <a:lnTo>
                  <a:pt x="1788820" y="26964"/>
                </a:lnTo>
                <a:lnTo>
                  <a:pt x="1896534" y="11556"/>
                </a:lnTo>
                <a:lnTo>
                  <a:pt x="2004248" y="385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1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648200"/>
            <a:ext cx="24377650" cy="9067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39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192D53-EA95-0F44-9595-DFAE4F0393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77869" y="1406521"/>
            <a:ext cx="6043756" cy="4841879"/>
          </a:xfrm>
          <a:custGeom>
            <a:avLst/>
            <a:gdLst>
              <a:gd name="connsiteX0" fmla="*/ 4058636 w 8111363"/>
              <a:gd name="connsiteY0" fmla="*/ 0 h 6498316"/>
              <a:gd name="connsiteX1" fmla="*/ 4265408 w 8111363"/>
              <a:gd name="connsiteY1" fmla="*/ 5908 h 6498316"/>
              <a:gd name="connsiteX2" fmla="*/ 4472179 w 8111363"/>
              <a:gd name="connsiteY2" fmla="*/ 23630 h 6498316"/>
              <a:gd name="connsiteX3" fmla="*/ 4678951 w 8111363"/>
              <a:gd name="connsiteY3" fmla="*/ 53168 h 6498316"/>
              <a:gd name="connsiteX4" fmla="*/ 4868000 w 8111363"/>
              <a:gd name="connsiteY4" fmla="*/ 88613 h 6498316"/>
              <a:gd name="connsiteX5" fmla="*/ 5062956 w 8111363"/>
              <a:gd name="connsiteY5" fmla="*/ 129966 h 6498316"/>
              <a:gd name="connsiteX6" fmla="*/ 5257912 w 8111363"/>
              <a:gd name="connsiteY6" fmla="*/ 189042 h 6498316"/>
              <a:gd name="connsiteX7" fmla="*/ 5446961 w 8111363"/>
              <a:gd name="connsiteY7" fmla="*/ 248117 h 6498316"/>
              <a:gd name="connsiteX8" fmla="*/ 5630102 w 8111363"/>
              <a:gd name="connsiteY8" fmla="*/ 324916 h 6498316"/>
              <a:gd name="connsiteX9" fmla="*/ 5807335 w 8111363"/>
              <a:gd name="connsiteY9" fmla="*/ 401714 h 6498316"/>
              <a:gd name="connsiteX10" fmla="*/ 5984568 w 8111363"/>
              <a:gd name="connsiteY10" fmla="*/ 490327 h 6498316"/>
              <a:gd name="connsiteX11" fmla="*/ 6155892 w 8111363"/>
              <a:gd name="connsiteY11" fmla="*/ 596663 h 6498316"/>
              <a:gd name="connsiteX12" fmla="*/ 6321310 w 8111363"/>
              <a:gd name="connsiteY12" fmla="*/ 697092 h 6498316"/>
              <a:gd name="connsiteX13" fmla="*/ 6480820 w 8111363"/>
              <a:gd name="connsiteY13" fmla="*/ 809335 h 6498316"/>
              <a:gd name="connsiteX14" fmla="*/ 6634422 w 8111363"/>
              <a:gd name="connsiteY14" fmla="*/ 933395 h 6498316"/>
              <a:gd name="connsiteX15" fmla="*/ 6782116 w 8111363"/>
              <a:gd name="connsiteY15" fmla="*/ 1057453 h 6498316"/>
              <a:gd name="connsiteX16" fmla="*/ 6923902 w 8111363"/>
              <a:gd name="connsiteY16" fmla="*/ 1193327 h 6498316"/>
              <a:gd name="connsiteX17" fmla="*/ 7053873 w 8111363"/>
              <a:gd name="connsiteY17" fmla="*/ 1335109 h 6498316"/>
              <a:gd name="connsiteX18" fmla="*/ 7183844 w 8111363"/>
              <a:gd name="connsiteY18" fmla="*/ 1476890 h 6498316"/>
              <a:gd name="connsiteX19" fmla="*/ 7301999 w 8111363"/>
              <a:gd name="connsiteY19" fmla="*/ 1636394 h 6498316"/>
              <a:gd name="connsiteX20" fmla="*/ 7414247 w 8111363"/>
              <a:gd name="connsiteY20" fmla="*/ 1795898 h 6498316"/>
              <a:gd name="connsiteX21" fmla="*/ 7526494 w 8111363"/>
              <a:gd name="connsiteY21" fmla="*/ 1955402 h 6498316"/>
              <a:gd name="connsiteX22" fmla="*/ 7621018 w 8111363"/>
              <a:gd name="connsiteY22" fmla="*/ 2126722 h 6498316"/>
              <a:gd name="connsiteX23" fmla="*/ 7709635 w 8111363"/>
              <a:gd name="connsiteY23" fmla="*/ 2303948 h 6498316"/>
              <a:gd name="connsiteX24" fmla="*/ 7786436 w 8111363"/>
              <a:gd name="connsiteY24" fmla="*/ 2481175 h 6498316"/>
              <a:gd name="connsiteX25" fmla="*/ 7863237 w 8111363"/>
              <a:gd name="connsiteY25" fmla="*/ 2670217 h 6498316"/>
              <a:gd name="connsiteX26" fmla="*/ 7928222 w 8111363"/>
              <a:gd name="connsiteY26" fmla="*/ 2853351 h 6498316"/>
              <a:gd name="connsiteX27" fmla="*/ 7981392 w 8111363"/>
              <a:gd name="connsiteY27" fmla="*/ 3048301 h 6498316"/>
              <a:gd name="connsiteX28" fmla="*/ 8028654 w 8111363"/>
              <a:gd name="connsiteY28" fmla="*/ 3243250 h 6498316"/>
              <a:gd name="connsiteX29" fmla="*/ 8064101 w 8111363"/>
              <a:gd name="connsiteY29" fmla="*/ 3450015 h 6498316"/>
              <a:gd name="connsiteX30" fmla="*/ 8087732 w 8111363"/>
              <a:gd name="connsiteY30" fmla="*/ 3650872 h 6498316"/>
              <a:gd name="connsiteX31" fmla="*/ 8105456 w 8111363"/>
              <a:gd name="connsiteY31" fmla="*/ 3851729 h 6498316"/>
              <a:gd name="connsiteX32" fmla="*/ 8111363 w 8111363"/>
              <a:gd name="connsiteY32" fmla="*/ 4058493 h 6498316"/>
              <a:gd name="connsiteX33" fmla="*/ 8111363 w 8111363"/>
              <a:gd name="connsiteY33" fmla="*/ 6498316 h 6498316"/>
              <a:gd name="connsiteX34" fmla="*/ 0 w 8111363"/>
              <a:gd name="connsiteY34" fmla="*/ 6498316 h 6498316"/>
              <a:gd name="connsiteX35" fmla="*/ 0 w 8111363"/>
              <a:gd name="connsiteY35" fmla="*/ 4058493 h 6498316"/>
              <a:gd name="connsiteX36" fmla="*/ 5908 w 8111363"/>
              <a:gd name="connsiteY36" fmla="*/ 3851729 h 6498316"/>
              <a:gd name="connsiteX37" fmla="*/ 17723 w 8111363"/>
              <a:gd name="connsiteY37" fmla="*/ 3650872 h 6498316"/>
              <a:gd name="connsiteX38" fmla="*/ 41354 w 8111363"/>
              <a:gd name="connsiteY38" fmla="*/ 3450015 h 6498316"/>
              <a:gd name="connsiteX39" fmla="*/ 82709 w 8111363"/>
              <a:gd name="connsiteY39" fmla="*/ 3243250 h 6498316"/>
              <a:gd name="connsiteX40" fmla="*/ 124063 w 8111363"/>
              <a:gd name="connsiteY40" fmla="*/ 3048301 h 6498316"/>
              <a:gd name="connsiteX41" fmla="*/ 177233 w 8111363"/>
              <a:gd name="connsiteY41" fmla="*/ 2853351 h 6498316"/>
              <a:gd name="connsiteX42" fmla="*/ 248126 w 8111363"/>
              <a:gd name="connsiteY42" fmla="*/ 2670217 h 6498316"/>
              <a:gd name="connsiteX43" fmla="*/ 319020 w 8111363"/>
              <a:gd name="connsiteY43" fmla="*/ 2481175 h 6498316"/>
              <a:gd name="connsiteX44" fmla="*/ 395820 w 8111363"/>
              <a:gd name="connsiteY44" fmla="*/ 2303948 h 6498316"/>
              <a:gd name="connsiteX45" fmla="*/ 490345 w 8111363"/>
              <a:gd name="connsiteY45" fmla="*/ 2126722 h 6498316"/>
              <a:gd name="connsiteX46" fmla="*/ 584869 w 8111363"/>
              <a:gd name="connsiteY46" fmla="*/ 1955402 h 6498316"/>
              <a:gd name="connsiteX47" fmla="*/ 691209 w 8111363"/>
              <a:gd name="connsiteY47" fmla="*/ 1795898 h 6498316"/>
              <a:gd name="connsiteX48" fmla="*/ 803456 w 8111363"/>
              <a:gd name="connsiteY48" fmla="*/ 1636394 h 6498316"/>
              <a:gd name="connsiteX49" fmla="*/ 921612 w 8111363"/>
              <a:gd name="connsiteY49" fmla="*/ 1476890 h 6498316"/>
              <a:gd name="connsiteX50" fmla="*/ 1051583 w 8111363"/>
              <a:gd name="connsiteY50" fmla="*/ 1335109 h 6498316"/>
              <a:gd name="connsiteX51" fmla="*/ 1187461 w 8111363"/>
              <a:gd name="connsiteY51" fmla="*/ 1193327 h 6498316"/>
              <a:gd name="connsiteX52" fmla="*/ 1329247 w 8111363"/>
              <a:gd name="connsiteY52" fmla="*/ 1057453 h 6498316"/>
              <a:gd name="connsiteX53" fmla="*/ 1476941 w 8111363"/>
              <a:gd name="connsiteY53" fmla="*/ 933395 h 6498316"/>
              <a:gd name="connsiteX54" fmla="*/ 1624636 w 8111363"/>
              <a:gd name="connsiteY54" fmla="*/ 809335 h 6498316"/>
              <a:gd name="connsiteX55" fmla="*/ 1784145 w 8111363"/>
              <a:gd name="connsiteY55" fmla="*/ 697092 h 6498316"/>
              <a:gd name="connsiteX56" fmla="*/ 1955470 w 8111363"/>
              <a:gd name="connsiteY56" fmla="*/ 596663 h 6498316"/>
              <a:gd name="connsiteX57" fmla="*/ 2120888 w 8111363"/>
              <a:gd name="connsiteY57" fmla="*/ 490327 h 6498316"/>
              <a:gd name="connsiteX58" fmla="*/ 2298121 w 8111363"/>
              <a:gd name="connsiteY58" fmla="*/ 401714 h 6498316"/>
              <a:gd name="connsiteX59" fmla="*/ 2475354 w 8111363"/>
              <a:gd name="connsiteY59" fmla="*/ 324916 h 6498316"/>
              <a:gd name="connsiteX60" fmla="*/ 2658495 w 8111363"/>
              <a:gd name="connsiteY60" fmla="*/ 248117 h 6498316"/>
              <a:gd name="connsiteX61" fmla="*/ 2847543 w 8111363"/>
              <a:gd name="connsiteY61" fmla="*/ 189042 h 6498316"/>
              <a:gd name="connsiteX62" fmla="*/ 3042500 w 8111363"/>
              <a:gd name="connsiteY62" fmla="*/ 129966 h 6498316"/>
              <a:gd name="connsiteX63" fmla="*/ 3237456 w 8111363"/>
              <a:gd name="connsiteY63" fmla="*/ 88613 h 6498316"/>
              <a:gd name="connsiteX64" fmla="*/ 3438320 w 8111363"/>
              <a:gd name="connsiteY64" fmla="*/ 53168 h 6498316"/>
              <a:gd name="connsiteX65" fmla="*/ 3639184 w 8111363"/>
              <a:gd name="connsiteY65" fmla="*/ 23630 h 6498316"/>
              <a:gd name="connsiteX66" fmla="*/ 3845956 w 8111363"/>
              <a:gd name="connsiteY66" fmla="*/ 5908 h 64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111363" h="6498316">
                <a:moveTo>
                  <a:pt x="4058636" y="0"/>
                </a:moveTo>
                <a:lnTo>
                  <a:pt x="4265408" y="5908"/>
                </a:lnTo>
                <a:lnTo>
                  <a:pt x="4472179" y="23630"/>
                </a:lnTo>
                <a:lnTo>
                  <a:pt x="4678951" y="53168"/>
                </a:lnTo>
                <a:lnTo>
                  <a:pt x="4868000" y="88613"/>
                </a:lnTo>
                <a:lnTo>
                  <a:pt x="5062956" y="129966"/>
                </a:lnTo>
                <a:lnTo>
                  <a:pt x="5257912" y="189042"/>
                </a:lnTo>
                <a:lnTo>
                  <a:pt x="5446961" y="248117"/>
                </a:lnTo>
                <a:lnTo>
                  <a:pt x="5630102" y="324916"/>
                </a:lnTo>
                <a:lnTo>
                  <a:pt x="5807335" y="401714"/>
                </a:lnTo>
                <a:lnTo>
                  <a:pt x="5984568" y="490327"/>
                </a:lnTo>
                <a:lnTo>
                  <a:pt x="6155892" y="596663"/>
                </a:lnTo>
                <a:lnTo>
                  <a:pt x="6321310" y="697092"/>
                </a:lnTo>
                <a:lnTo>
                  <a:pt x="6480820" y="809335"/>
                </a:lnTo>
                <a:lnTo>
                  <a:pt x="6634422" y="933395"/>
                </a:lnTo>
                <a:lnTo>
                  <a:pt x="6782116" y="1057453"/>
                </a:lnTo>
                <a:lnTo>
                  <a:pt x="6923902" y="1193327"/>
                </a:lnTo>
                <a:lnTo>
                  <a:pt x="7053873" y="1335109"/>
                </a:lnTo>
                <a:lnTo>
                  <a:pt x="7183844" y="1476890"/>
                </a:lnTo>
                <a:lnTo>
                  <a:pt x="7301999" y="1636394"/>
                </a:lnTo>
                <a:lnTo>
                  <a:pt x="7414247" y="1795898"/>
                </a:lnTo>
                <a:lnTo>
                  <a:pt x="7526494" y="1955402"/>
                </a:lnTo>
                <a:lnTo>
                  <a:pt x="7621018" y="2126722"/>
                </a:lnTo>
                <a:lnTo>
                  <a:pt x="7709635" y="2303948"/>
                </a:lnTo>
                <a:lnTo>
                  <a:pt x="7786436" y="2481175"/>
                </a:lnTo>
                <a:lnTo>
                  <a:pt x="7863237" y="2670217"/>
                </a:lnTo>
                <a:lnTo>
                  <a:pt x="7928222" y="2853351"/>
                </a:lnTo>
                <a:lnTo>
                  <a:pt x="7981392" y="3048301"/>
                </a:lnTo>
                <a:lnTo>
                  <a:pt x="8028654" y="3243250"/>
                </a:lnTo>
                <a:lnTo>
                  <a:pt x="8064101" y="3450015"/>
                </a:lnTo>
                <a:lnTo>
                  <a:pt x="8087732" y="3650872"/>
                </a:lnTo>
                <a:lnTo>
                  <a:pt x="8105456" y="3851729"/>
                </a:lnTo>
                <a:lnTo>
                  <a:pt x="8111363" y="4058493"/>
                </a:lnTo>
                <a:lnTo>
                  <a:pt x="8111363" y="6498316"/>
                </a:lnTo>
                <a:lnTo>
                  <a:pt x="0" y="6498316"/>
                </a:lnTo>
                <a:lnTo>
                  <a:pt x="0" y="4058493"/>
                </a:lnTo>
                <a:lnTo>
                  <a:pt x="5908" y="3851729"/>
                </a:lnTo>
                <a:lnTo>
                  <a:pt x="17723" y="3650872"/>
                </a:lnTo>
                <a:lnTo>
                  <a:pt x="41354" y="3450015"/>
                </a:lnTo>
                <a:lnTo>
                  <a:pt x="82709" y="3243250"/>
                </a:lnTo>
                <a:lnTo>
                  <a:pt x="124063" y="3048301"/>
                </a:lnTo>
                <a:lnTo>
                  <a:pt x="177233" y="2853351"/>
                </a:lnTo>
                <a:lnTo>
                  <a:pt x="248126" y="2670217"/>
                </a:lnTo>
                <a:lnTo>
                  <a:pt x="319020" y="2481175"/>
                </a:lnTo>
                <a:lnTo>
                  <a:pt x="395820" y="2303948"/>
                </a:lnTo>
                <a:lnTo>
                  <a:pt x="490345" y="2126722"/>
                </a:lnTo>
                <a:lnTo>
                  <a:pt x="584869" y="1955402"/>
                </a:lnTo>
                <a:lnTo>
                  <a:pt x="691209" y="1795898"/>
                </a:lnTo>
                <a:lnTo>
                  <a:pt x="803456" y="1636394"/>
                </a:lnTo>
                <a:lnTo>
                  <a:pt x="921612" y="1476890"/>
                </a:lnTo>
                <a:lnTo>
                  <a:pt x="1051583" y="1335109"/>
                </a:lnTo>
                <a:lnTo>
                  <a:pt x="1187461" y="1193327"/>
                </a:lnTo>
                <a:lnTo>
                  <a:pt x="1329247" y="1057453"/>
                </a:lnTo>
                <a:lnTo>
                  <a:pt x="1476941" y="933395"/>
                </a:lnTo>
                <a:lnTo>
                  <a:pt x="1624636" y="809335"/>
                </a:lnTo>
                <a:lnTo>
                  <a:pt x="1784145" y="697092"/>
                </a:lnTo>
                <a:lnTo>
                  <a:pt x="1955470" y="596663"/>
                </a:lnTo>
                <a:lnTo>
                  <a:pt x="2120888" y="490327"/>
                </a:lnTo>
                <a:lnTo>
                  <a:pt x="2298121" y="401714"/>
                </a:lnTo>
                <a:lnTo>
                  <a:pt x="2475354" y="324916"/>
                </a:lnTo>
                <a:lnTo>
                  <a:pt x="2658495" y="248117"/>
                </a:lnTo>
                <a:lnTo>
                  <a:pt x="2847543" y="189042"/>
                </a:lnTo>
                <a:lnTo>
                  <a:pt x="3042500" y="129966"/>
                </a:lnTo>
                <a:lnTo>
                  <a:pt x="3237456" y="88613"/>
                </a:lnTo>
                <a:lnTo>
                  <a:pt x="3438320" y="53168"/>
                </a:lnTo>
                <a:lnTo>
                  <a:pt x="3639184" y="23630"/>
                </a:lnTo>
                <a:lnTo>
                  <a:pt x="3845956" y="590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01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192D53-EA95-0F44-9595-DFAE4F0393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35224" y="1981201"/>
            <a:ext cx="6087345" cy="4876800"/>
          </a:xfrm>
          <a:custGeom>
            <a:avLst/>
            <a:gdLst>
              <a:gd name="connsiteX0" fmla="*/ 4058636 w 8111363"/>
              <a:gd name="connsiteY0" fmla="*/ 0 h 6498316"/>
              <a:gd name="connsiteX1" fmla="*/ 4265408 w 8111363"/>
              <a:gd name="connsiteY1" fmla="*/ 5908 h 6498316"/>
              <a:gd name="connsiteX2" fmla="*/ 4472179 w 8111363"/>
              <a:gd name="connsiteY2" fmla="*/ 23630 h 6498316"/>
              <a:gd name="connsiteX3" fmla="*/ 4678951 w 8111363"/>
              <a:gd name="connsiteY3" fmla="*/ 53168 h 6498316"/>
              <a:gd name="connsiteX4" fmla="*/ 4868000 w 8111363"/>
              <a:gd name="connsiteY4" fmla="*/ 88613 h 6498316"/>
              <a:gd name="connsiteX5" fmla="*/ 5062956 w 8111363"/>
              <a:gd name="connsiteY5" fmla="*/ 129966 h 6498316"/>
              <a:gd name="connsiteX6" fmla="*/ 5257912 w 8111363"/>
              <a:gd name="connsiteY6" fmla="*/ 189042 h 6498316"/>
              <a:gd name="connsiteX7" fmla="*/ 5446961 w 8111363"/>
              <a:gd name="connsiteY7" fmla="*/ 248117 h 6498316"/>
              <a:gd name="connsiteX8" fmla="*/ 5630102 w 8111363"/>
              <a:gd name="connsiteY8" fmla="*/ 324916 h 6498316"/>
              <a:gd name="connsiteX9" fmla="*/ 5807335 w 8111363"/>
              <a:gd name="connsiteY9" fmla="*/ 401714 h 6498316"/>
              <a:gd name="connsiteX10" fmla="*/ 5984568 w 8111363"/>
              <a:gd name="connsiteY10" fmla="*/ 490327 h 6498316"/>
              <a:gd name="connsiteX11" fmla="*/ 6155892 w 8111363"/>
              <a:gd name="connsiteY11" fmla="*/ 596663 h 6498316"/>
              <a:gd name="connsiteX12" fmla="*/ 6321310 w 8111363"/>
              <a:gd name="connsiteY12" fmla="*/ 697092 h 6498316"/>
              <a:gd name="connsiteX13" fmla="*/ 6480820 w 8111363"/>
              <a:gd name="connsiteY13" fmla="*/ 809335 h 6498316"/>
              <a:gd name="connsiteX14" fmla="*/ 6634422 w 8111363"/>
              <a:gd name="connsiteY14" fmla="*/ 933395 h 6498316"/>
              <a:gd name="connsiteX15" fmla="*/ 6782116 w 8111363"/>
              <a:gd name="connsiteY15" fmla="*/ 1057453 h 6498316"/>
              <a:gd name="connsiteX16" fmla="*/ 6923902 w 8111363"/>
              <a:gd name="connsiteY16" fmla="*/ 1193327 h 6498316"/>
              <a:gd name="connsiteX17" fmla="*/ 7053873 w 8111363"/>
              <a:gd name="connsiteY17" fmla="*/ 1335109 h 6498316"/>
              <a:gd name="connsiteX18" fmla="*/ 7183844 w 8111363"/>
              <a:gd name="connsiteY18" fmla="*/ 1476890 h 6498316"/>
              <a:gd name="connsiteX19" fmla="*/ 7301999 w 8111363"/>
              <a:gd name="connsiteY19" fmla="*/ 1636394 h 6498316"/>
              <a:gd name="connsiteX20" fmla="*/ 7414247 w 8111363"/>
              <a:gd name="connsiteY20" fmla="*/ 1795898 h 6498316"/>
              <a:gd name="connsiteX21" fmla="*/ 7526494 w 8111363"/>
              <a:gd name="connsiteY21" fmla="*/ 1955402 h 6498316"/>
              <a:gd name="connsiteX22" fmla="*/ 7621018 w 8111363"/>
              <a:gd name="connsiteY22" fmla="*/ 2126722 h 6498316"/>
              <a:gd name="connsiteX23" fmla="*/ 7709635 w 8111363"/>
              <a:gd name="connsiteY23" fmla="*/ 2303948 h 6498316"/>
              <a:gd name="connsiteX24" fmla="*/ 7786436 w 8111363"/>
              <a:gd name="connsiteY24" fmla="*/ 2481175 h 6498316"/>
              <a:gd name="connsiteX25" fmla="*/ 7863237 w 8111363"/>
              <a:gd name="connsiteY25" fmla="*/ 2670217 h 6498316"/>
              <a:gd name="connsiteX26" fmla="*/ 7928222 w 8111363"/>
              <a:gd name="connsiteY26" fmla="*/ 2853351 h 6498316"/>
              <a:gd name="connsiteX27" fmla="*/ 7981392 w 8111363"/>
              <a:gd name="connsiteY27" fmla="*/ 3048301 h 6498316"/>
              <a:gd name="connsiteX28" fmla="*/ 8028654 w 8111363"/>
              <a:gd name="connsiteY28" fmla="*/ 3243250 h 6498316"/>
              <a:gd name="connsiteX29" fmla="*/ 8064101 w 8111363"/>
              <a:gd name="connsiteY29" fmla="*/ 3450015 h 6498316"/>
              <a:gd name="connsiteX30" fmla="*/ 8087732 w 8111363"/>
              <a:gd name="connsiteY30" fmla="*/ 3650872 h 6498316"/>
              <a:gd name="connsiteX31" fmla="*/ 8105456 w 8111363"/>
              <a:gd name="connsiteY31" fmla="*/ 3851729 h 6498316"/>
              <a:gd name="connsiteX32" fmla="*/ 8111363 w 8111363"/>
              <a:gd name="connsiteY32" fmla="*/ 4058493 h 6498316"/>
              <a:gd name="connsiteX33" fmla="*/ 8111363 w 8111363"/>
              <a:gd name="connsiteY33" fmla="*/ 6498316 h 6498316"/>
              <a:gd name="connsiteX34" fmla="*/ 0 w 8111363"/>
              <a:gd name="connsiteY34" fmla="*/ 6498316 h 6498316"/>
              <a:gd name="connsiteX35" fmla="*/ 0 w 8111363"/>
              <a:gd name="connsiteY35" fmla="*/ 4058493 h 6498316"/>
              <a:gd name="connsiteX36" fmla="*/ 5908 w 8111363"/>
              <a:gd name="connsiteY36" fmla="*/ 3851729 h 6498316"/>
              <a:gd name="connsiteX37" fmla="*/ 17723 w 8111363"/>
              <a:gd name="connsiteY37" fmla="*/ 3650872 h 6498316"/>
              <a:gd name="connsiteX38" fmla="*/ 41354 w 8111363"/>
              <a:gd name="connsiteY38" fmla="*/ 3450015 h 6498316"/>
              <a:gd name="connsiteX39" fmla="*/ 82709 w 8111363"/>
              <a:gd name="connsiteY39" fmla="*/ 3243250 h 6498316"/>
              <a:gd name="connsiteX40" fmla="*/ 124063 w 8111363"/>
              <a:gd name="connsiteY40" fmla="*/ 3048301 h 6498316"/>
              <a:gd name="connsiteX41" fmla="*/ 177233 w 8111363"/>
              <a:gd name="connsiteY41" fmla="*/ 2853351 h 6498316"/>
              <a:gd name="connsiteX42" fmla="*/ 248126 w 8111363"/>
              <a:gd name="connsiteY42" fmla="*/ 2670217 h 6498316"/>
              <a:gd name="connsiteX43" fmla="*/ 319020 w 8111363"/>
              <a:gd name="connsiteY43" fmla="*/ 2481175 h 6498316"/>
              <a:gd name="connsiteX44" fmla="*/ 395820 w 8111363"/>
              <a:gd name="connsiteY44" fmla="*/ 2303948 h 6498316"/>
              <a:gd name="connsiteX45" fmla="*/ 490345 w 8111363"/>
              <a:gd name="connsiteY45" fmla="*/ 2126722 h 6498316"/>
              <a:gd name="connsiteX46" fmla="*/ 584869 w 8111363"/>
              <a:gd name="connsiteY46" fmla="*/ 1955402 h 6498316"/>
              <a:gd name="connsiteX47" fmla="*/ 691209 w 8111363"/>
              <a:gd name="connsiteY47" fmla="*/ 1795898 h 6498316"/>
              <a:gd name="connsiteX48" fmla="*/ 803456 w 8111363"/>
              <a:gd name="connsiteY48" fmla="*/ 1636394 h 6498316"/>
              <a:gd name="connsiteX49" fmla="*/ 921612 w 8111363"/>
              <a:gd name="connsiteY49" fmla="*/ 1476890 h 6498316"/>
              <a:gd name="connsiteX50" fmla="*/ 1051583 w 8111363"/>
              <a:gd name="connsiteY50" fmla="*/ 1335109 h 6498316"/>
              <a:gd name="connsiteX51" fmla="*/ 1187461 w 8111363"/>
              <a:gd name="connsiteY51" fmla="*/ 1193327 h 6498316"/>
              <a:gd name="connsiteX52" fmla="*/ 1329247 w 8111363"/>
              <a:gd name="connsiteY52" fmla="*/ 1057453 h 6498316"/>
              <a:gd name="connsiteX53" fmla="*/ 1476941 w 8111363"/>
              <a:gd name="connsiteY53" fmla="*/ 933395 h 6498316"/>
              <a:gd name="connsiteX54" fmla="*/ 1624636 w 8111363"/>
              <a:gd name="connsiteY54" fmla="*/ 809335 h 6498316"/>
              <a:gd name="connsiteX55" fmla="*/ 1784145 w 8111363"/>
              <a:gd name="connsiteY55" fmla="*/ 697092 h 6498316"/>
              <a:gd name="connsiteX56" fmla="*/ 1955470 w 8111363"/>
              <a:gd name="connsiteY56" fmla="*/ 596663 h 6498316"/>
              <a:gd name="connsiteX57" fmla="*/ 2120888 w 8111363"/>
              <a:gd name="connsiteY57" fmla="*/ 490327 h 6498316"/>
              <a:gd name="connsiteX58" fmla="*/ 2298121 w 8111363"/>
              <a:gd name="connsiteY58" fmla="*/ 401714 h 6498316"/>
              <a:gd name="connsiteX59" fmla="*/ 2475354 w 8111363"/>
              <a:gd name="connsiteY59" fmla="*/ 324916 h 6498316"/>
              <a:gd name="connsiteX60" fmla="*/ 2658495 w 8111363"/>
              <a:gd name="connsiteY60" fmla="*/ 248117 h 6498316"/>
              <a:gd name="connsiteX61" fmla="*/ 2847543 w 8111363"/>
              <a:gd name="connsiteY61" fmla="*/ 189042 h 6498316"/>
              <a:gd name="connsiteX62" fmla="*/ 3042500 w 8111363"/>
              <a:gd name="connsiteY62" fmla="*/ 129966 h 6498316"/>
              <a:gd name="connsiteX63" fmla="*/ 3237456 w 8111363"/>
              <a:gd name="connsiteY63" fmla="*/ 88613 h 6498316"/>
              <a:gd name="connsiteX64" fmla="*/ 3438320 w 8111363"/>
              <a:gd name="connsiteY64" fmla="*/ 53168 h 6498316"/>
              <a:gd name="connsiteX65" fmla="*/ 3639184 w 8111363"/>
              <a:gd name="connsiteY65" fmla="*/ 23630 h 6498316"/>
              <a:gd name="connsiteX66" fmla="*/ 3845956 w 8111363"/>
              <a:gd name="connsiteY66" fmla="*/ 5908 h 64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111363" h="6498316">
                <a:moveTo>
                  <a:pt x="4058636" y="0"/>
                </a:moveTo>
                <a:lnTo>
                  <a:pt x="4265408" y="5908"/>
                </a:lnTo>
                <a:lnTo>
                  <a:pt x="4472179" y="23630"/>
                </a:lnTo>
                <a:lnTo>
                  <a:pt x="4678951" y="53168"/>
                </a:lnTo>
                <a:lnTo>
                  <a:pt x="4868000" y="88613"/>
                </a:lnTo>
                <a:lnTo>
                  <a:pt x="5062956" y="129966"/>
                </a:lnTo>
                <a:lnTo>
                  <a:pt x="5257912" y="189042"/>
                </a:lnTo>
                <a:lnTo>
                  <a:pt x="5446961" y="248117"/>
                </a:lnTo>
                <a:lnTo>
                  <a:pt x="5630102" y="324916"/>
                </a:lnTo>
                <a:lnTo>
                  <a:pt x="5807335" y="401714"/>
                </a:lnTo>
                <a:lnTo>
                  <a:pt x="5984568" y="490327"/>
                </a:lnTo>
                <a:lnTo>
                  <a:pt x="6155892" y="596663"/>
                </a:lnTo>
                <a:lnTo>
                  <a:pt x="6321310" y="697092"/>
                </a:lnTo>
                <a:lnTo>
                  <a:pt x="6480820" y="809335"/>
                </a:lnTo>
                <a:lnTo>
                  <a:pt x="6634422" y="933395"/>
                </a:lnTo>
                <a:lnTo>
                  <a:pt x="6782116" y="1057453"/>
                </a:lnTo>
                <a:lnTo>
                  <a:pt x="6923902" y="1193327"/>
                </a:lnTo>
                <a:lnTo>
                  <a:pt x="7053873" y="1335109"/>
                </a:lnTo>
                <a:lnTo>
                  <a:pt x="7183844" y="1476890"/>
                </a:lnTo>
                <a:lnTo>
                  <a:pt x="7301999" y="1636394"/>
                </a:lnTo>
                <a:lnTo>
                  <a:pt x="7414247" y="1795898"/>
                </a:lnTo>
                <a:lnTo>
                  <a:pt x="7526494" y="1955402"/>
                </a:lnTo>
                <a:lnTo>
                  <a:pt x="7621018" y="2126722"/>
                </a:lnTo>
                <a:lnTo>
                  <a:pt x="7709635" y="2303948"/>
                </a:lnTo>
                <a:lnTo>
                  <a:pt x="7786436" y="2481175"/>
                </a:lnTo>
                <a:lnTo>
                  <a:pt x="7863237" y="2670217"/>
                </a:lnTo>
                <a:lnTo>
                  <a:pt x="7928222" y="2853351"/>
                </a:lnTo>
                <a:lnTo>
                  <a:pt x="7981392" y="3048301"/>
                </a:lnTo>
                <a:lnTo>
                  <a:pt x="8028654" y="3243250"/>
                </a:lnTo>
                <a:lnTo>
                  <a:pt x="8064101" y="3450015"/>
                </a:lnTo>
                <a:lnTo>
                  <a:pt x="8087732" y="3650872"/>
                </a:lnTo>
                <a:lnTo>
                  <a:pt x="8105456" y="3851729"/>
                </a:lnTo>
                <a:lnTo>
                  <a:pt x="8111363" y="4058493"/>
                </a:lnTo>
                <a:lnTo>
                  <a:pt x="8111363" y="6498316"/>
                </a:lnTo>
                <a:lnTo>
                  <a:pt x="0" y="6498316"/>
                </a:lnTo>
                <a:lnTo>
                  <a:pt x="0" y="4058493"/>
                </a:lnTo>
                <a:lnTo>
                  <a:pt x="5908" y="3851729"/>
                </a:lnTo>
                <a:lnTo>
                  <a:pt x="17723" y="3650872"/>
                </a:lnTo>
                <a:lnTo>
                  <a:pt x="41354" y="3450015"/>
                </a:lnTo>
                <a:lnTo>
                  <a:pt x="82709" y="3243250"/>
                </a:lnTo>
                <a:lnTo>
                  <a:pt x="124063" y="3048301"/>
                </a:lnTo>
                <a:lnTo>
                  <a:pt x="177233" y="2853351"/>
                </a:lnTo>
                <a:lnTo>
                  <a:pt x="248126" y="2670217"/>
                </a:lnTo>
                <a:lnTo>
                  <a:pt x="319020" y="2481175"/>
                </a:lnTo>
                <a:lnTo>
                  <a:pt x="395820" y="2303948"/>
                </a:lnTo>
                <a:lnTo>
                  <a:pt x="490345" y="2126722"/>
                </a:lnTo>
                <a:lnTo>
                  <a:pt x="584869" y="1955402"/>
                </a:lnTo>
                <a:lnTo>
                  <a:pt x="691209" y="1795898"/>
                </a:lnTo>
                <a:lnTo>
                  <a:pt x="803456" y="1636394"/>
                </a:lnTo>
                <a:lnTo>
                  <a:pt x="921612" y="1476890"/>
                </a:lnTo>
                <a:lnTo>
                  <a:pt x="1051583" y="1335109"/>
                </a:lnTo>
                <a:lnTo>
                  <a:pt x="1187461" y="1193327"/>
                </a:lnTo>
                <a:lnTo>
                  <a:pt x="1329247" y="1057453"/>
                </a:lnTo>
                <a:lnTo>
                  <a:pt x="1476941" y="933395"/>
                </a:lnTo>
                <a:lnTo>
                  <a:pt x="1624636" y="809335"/>
                </a:lnTo>
                <a:lnTo>
                  <a:pt x="1784145" y="697092"/>
                </a:lnTo>
                <a:lnTo>
                  <a:pt x="1955470" y="596663"/>
                </a:lnTo>
                <a:lnTo>
                  <a:pt x="2120888" y="490327"/>
                </a:lnTo>
                <a:lnTo>
                  <a:pt x="2298121" y="401714"/>
                </a:lnTo>
                <a:lnTo>
                  <a:pt x="2475354" y="324916"/>
                </a:lnTo>
                <a:lnTo>
                  <a:pt x="2658495" y="248117"/>
                </a:lnTo>
                <a:lnTo>
                  <a:pt x="2847543" y="189042"/>
                </a:lnTo>
                <a:lnTo>
                  <a:pt x="3042500" y="129966"/>
                </a:lnTo>
                <a:lnTo>
                  <a:pt x="3237456" y="88613"/>
                </a:lnTo>
                <a:lnTo>
                  <a:pt x="3438320" y="53168"/>
                </a:lnTo>
                <a:lnTo>
                  <a:pt x="3639184" y="23630"/>
                </a:lnTo>
                <a:lnTo>
                  <a:pt x="3845956" y="590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endParaRPr lang="en-US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47FC0AB-8944-F54D-9A4B-20D59D85D4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750427" y="1981201"/>
            <a:ext cx="6087344" cy="4876799"/>
          </a:xfrm>
          <a:custGeom>
            <a:avLst/>
            <a:gdLst>
              <a:gd name="connsiteX0" fmla="*/ 4058636 w 8111363"/>
              <a:gd name="connsiteY0" fmla="*/ 0 h 6498316"/>
              <a:gd name="connsiteX1" fmla="*/ 4265408 w 8111363"/>
              <a:gd name="connsiteY1" fmla="*/ 5908 h 6498316"/>
              <a:gd name="connsiteX2" fmla="*/ 4472179 w 8111363"/>
              <a:gd name="connsiteY2" fmla="*/ 23630 h 6498316"/>
              <a:gd name="connsiteX3" fmla="*/ 4678951 w 8111363"/>
              <a:gd name="connsiteY3" fmla="*/ 53168 h 6498316"/>
              <a:gd name="connsiteX4" fmla="*/ 4868000 w 8111363"/>
              <a:gd name="connsiteY4" fmla="*/ 88613 h 6498316"/>
              <a:gd name="connsiteX5" fmla="*/ 5062956 w 8111363"/>
              <a:gd name="connsiteY5" fmla="*/ 129966 h 6498316"/>
              <a:gd name="connsiteX6" fmla="*/ 5257912 w 8111363"/>
              <a:gd name="connsiteY6" fmla="*/ 189042 h 6498316"/>
              <a:gd name="connsiteX7" fmla="*/ 5446961 w 8111363"/>
              <a:gd name="connsiteY7" fmla="*/ 248117 h 6498316"/>
              <a:gd name="connsiteX8" fmla="*/ 5630102 w 8111363"/>
              <a:gd name="connsiteY8" fmla="*/ 324916 h 6498316"/>
              <a:gd name="connsiteX9" fmla="*/ 5807335 w 8111363"/>
              <a:gd name="connsiteY9" fmla="*/ 401714 h 6498316"/>
              <a:gd name="connsiteX10" fmla="*/ 5984568 w 8111363"/>
              <a:gd name="connsiteY10" fmla="*/ 490327 h 6498316"/>
              <a:gd name="connsiteX11" fmla="*/ 6155892 w 8111363"/>
              <a:gd name="connsiteY11" fmla="*/ 596663 h 6498316"/>
              <a:gd name="connsiteX12" fmla="*/ 6321310 w 8111363"/>
              <a:gd name="connsiteY12" fmla="*/ 697092 h 6498316"/>
              <a:gd name="connsiteX13" fmla="*/ 6480820 w 8111363"/>
              <a:gd name="connsiteY13" fmla="*/ 809335 h 6498316"/>
              <a:gd name="connsiteX14" fmla="*/ 6634422 w 8111363"/>
              <a:gd name="connsiteY14" fmla="*/ 933395 h 6498316"/>
              <a:gd name="connsiteX15" fmla="*/ 6782116 w 8111363"/>
              <a:gd name="connsiteY15" fmla="*/ 1057453 h 6498316"/>
              <a:gd name="connsiteX16" fmla="*/ 6923902 w 8111363"/>
              <a:gd name="connsiteY16" fmla="*/ 1193327 h 6498316"/>
              <a:gd name="connsiteX17" fmla="*/ 7053873 w 8111363"/>
              <a:gd name="connsiteY17" fmla="*/ 1335109 h 6498316"/>
              <a:gd name="connsiteX18" fmla="*/ 7183844 w 8111363"/>
              <a:gd name="connsiteY18" fmla="*/ 1476890 h 6498316"/>
              <a:gd name="connsiteX19" fmla="*/ 7301999 w 8111363"/>
              <a:gd name="connsiteY19" fmla="*/ 1636394 h 6498316"/>
              <a:gd name="connsiteX20" fmla="*/ 7414247 w 8111363"/>
              <a:gd name="connsiteY20" fmla="*/ 1795898 h 6498316"/>
              <a:gd name="connsiteX21" fmla="*/ 7526494 w 8111363"/>
              <a:gd name="connsiteY21" fmla="*/ 1955402 h 6498316"/>
              <a:gd name="connsiteX22" fmla="*/ 7621018 w 8111363"/>
              <a:gd name="connsiteY22" fmla="*/ 2126722 h 6498316"/>
              <a:gd name="connsiteX23" fmla="*/ 7709635 w 8111363"/>
              <a:gd name="connsiteY23" fmla="*/ 2303948 h 6498316"/>
              <a:gd name="connsiteX24" fmla="*/ 7786436 w 8111363"/>
              <a:gd name="connsiteY24" fmla="*/ 2481175 h 6498316"/>
              <a:gd name="connsiteX25" fmla="*/ 7863237 w 8111363"/>
              <a:gd name="connsiteY25" fmla="*/ 2670217 h 6498316"/>
              <a:gd name="connsiteX26" fmla="*/ 7928222 w 8111363"/>
              <a:gd name="connsiteY26" fmla="*/ 2853351 h 6498316"/>
              <a:gd name="connsiteX27" fmla="*/ 7981392 w 8111363"/>
              <a:gd name="connsiteY27" fmla="*/ 3048301 h 6498316"/>
              <a:gd name="connsiteX28" fmla="*/ 8028654 w 8111363"/>
              <a:gd name="connsiteY28" fmla="*/ 3243250 h 6498316"/>
              <a:gd name="connsiteX29" fmla="*/ 8064101 w 8111363"/>
              <a:gd name="connsiteY29" fmla="*/ 3450015 h 6498316"/>
              <a:gd name="connsiteX30" fmla="*/ 8087732 w 8111363"/>
              <a:gd name="connsiteY30" fmla="*/ 3650872 h 6498316"/>
              <a:gd name="connsiteX31" fmla="*/ 8105456 w 8111363"/>
              <a:gd name="connsiteY31" fmla="*/ 3851729 h 6498316"/>
              <a:gd name="connsiteX32" fmla="*/ 8111363 w 8111363"/>
              <a:gd name="connsiteY32" fmla="*/ 4058493 h 6498316"/>
              <a:gd name="connsiteX33" fmla="*/ 8111363 w 8111363"/>
              <a:gd name="connsiteY33" fmla="*/ 6498316 h 6498316"/>
              <a:gd name="connsiteX34" fmla="*/ 0 w 8111363"/>
              <a:gd name="connsiteY34" fmla="*/ 6498316 h 6498316"/>
              <a:gd name="connsiteX35" fmla="*/ 0 w 8111363"/>
              <a:gd name="connsiteY35" fmla="*/ 4058493 h 6498316"/>
              <a:gd name="connsiteX36" fmla="*/ 5908 w 8111363"/>
              <a:gd name="connsiteY36" fmla="*/ 3851729 h 6498316"/>
              <a:gd name="connsiteX37" fmla="*/ 17723 w 8111363"/>
              <a:gd name="connsiteY37" fmla="*/ 3650872 h 6498316"/>
              <a:gd name="connsiteX38" fmla="*/ 41354 w 8111363"/>
              <a:gd name="connsiteY38" fmla="*/ 3450015 h 6498316"/>
              <a:gd name="connsiteX39" fmla="*/ 82709 w 8111363"/>
              <a:gd name="connsiteY39" fmla="*/ 3243250 h 6498316"/>
              <a:gd name="connsiteX40" fmla="*/ 124063 w 8111363"/>
              <a:gd name="connsiteY40" fmla="*/ 3048301 h 6498316"/>
              <a:gd name="connsiteX41" fmla="*/ 177233 w 8111363"/>
              <a:gd name="connsiteY41" fmla="*/ 2853351 h 6498316"/>
              <a:gd name="connsiteX42" fmla="*/ 248126 w 8111363"/>
              <a:gd name="connsiteY42" fmla="*/ 2670217 h 6498316"/>
              <a:gd name="connsiteX43" fmla="*/ 319020 w 8111363"/>
              <a:gd name="connsiteY43" fmla="*/ 2481175 h 6498316"/>
              <a:gd name="connsiteX44" fmla="*/ 395820 w 8111363"/>
              <a:gd name="connsiteY44" fmla="*/ 2303948 h 6498316"/>
              <a:gd name="connsiteX45" fmla="*/ 490345 w 8111363"/>
              <a:gd name="connsiteY45" fmla="*/ 2126722 h 6498316"/>
              <a:gd name="connsiteX46" fmla="*/ 584869 w 8111363"/>
              <a:gd name="connsiteY46" fmla="*/ 1955402 h 6498316"/>
              <a:gd name="connsiteX47" fmla="*/ 691209 w 8111363"/>
              <a:gd name="connsiteY47" fmla="*/ 1795898 h 6498316"/>
              <a:gd name="connsiteX48" fmla="*/ 803456 w 8111363"/>
              <a:gd name="connsiteY48" fmla="*/ 1636394 h 6498316"/>
              <a:gd name="connsiteX49" fmla="*/ 921612 w 8111363"/>
              <a:gd name="connsiteY49" fmla="*/ 1476890 h 6498316"/>
              <a:gd name="connsiteX50" fmla="*/ 1051583 w 8111363"/>
              <a:gd name="connsiteY50" fmla="*/ 1335109 h 6498316"/>
              <a:gd name="connsiteX51" fmla="*/ 1187461 w 8111363"/>
              <a:gd name="connsiteY51" fmla="*/ 1193327 h 6498316"/>
              <a:gd name="connsiteX52" fmla="*/ 1329247 w 8111363"/>
              <a:gd name="connsiteY52" fmla="*/ 1057453 h 6498316"/>
              <a:gd name="connsiteX53" fmla="*/ 1476941 w 8111363"/>
              <a:gd name="connsiteY53" fmla="*/ 933395 h 6498316"/>
              <a:gd name="connsiteX54" fmla="*/ 1624636 w 8111363"/>
              <a:gd name="connsiteY54" fmla="*/ 809335 h 6498316"/>
              <a:gd name="connsiteX55" fmla="*/ 1784145 w 8111363"/>
              <a:gd name="connsiteY55" fmla="*/ 697092 h 6498316"/>
              <a:gd name="connsiteX56" fmla="*/ 1955470 w 8111363"/>
              <a:gd name="connsiteY56" fmla="*/ 596663 h 6498316"/>
              <a:gd name="connsiteX57" fmla="*/ 2120888 w 8111363"/>
              <a:gd name="connsiteY57" fmla="*/ 490327 h 6498316"/>
              <a:gd name="connsiteX58" fmla="*/ 2298121 w 8111363"/>
              <a:gd name="connsiteY58" fmla="*/ 401714 h 6498316"/>
              <a:gd name="connsiteX59" fmla="*/ 2475354 w 8111363"/>
              <a:gd name="connsiteY59" fmla="*/ 324916 h 6498316"/>
              <a:gd name="connsiteX60" fmla="*/ 2658495 w 8111363"/>
              <a:gd name="connsiteY60" fmla="*/ 248117 h 6498316"/>
              <a:gd name="connsiteX61" fmla="*/ 2847543 w 8111363"/>
              <a:gd name="connsiteY61" fmla="*/ 189042 h 6498316"/>
              <a:gd name="connsiteX62" fmla="*/ 3042500 w 8111363"/>
              <a:gd name="connsiteY62" fmla="*/ 129966 h 6498316"/>
              <a:gd name="connsiteX63" fmla="*/ 3237456 w 8111363"/>
              <a:gd name="connsiteY63" fmla="*/ 88613 h 6498316"/>
              <a:gd name="connsiteX64" fmla="*/ 3438320 w 8111363"/>
              <a:gd name="connsiteY64" fmla="*/ 53168 h 6498316"/>
              <a:gd name="connsiteX65" fmla="*/ 3639184 w 8111363"/>
              <a:gd name="connsiteY65" fmla="*/ 23630 h 6498316"/>
              <a:gd name="connsiteX66" fmla="*/ 3845956 w 8111363"/>
              <a:gd name="connsiteY66" fmla="*/ 5908 h 64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111363" h="6498316">
                <a:moveTo>
                  <a:pt x="4058636" y="0"/>
                </a:moveTo>
                <a:lnTo>
                  <a:pt x="4265408" y="5908"/>
                </a:lnTo>
                <a:lnTo>
                  <a:pt x="4472179" y="23630"/>
                </a:lnTo>
                <a:lnTo>
                  <a:pt x="4678951" y="53168"/>
                </a:lnTo>
                <a:lnTo>
                  <a:pt x="4868000" y="88613"/>
                </a:lnTo>
                <a:lnTo>
                  <a:pt x="5062956" y="129966"/>
                </a:lnTo>
                <a:lnTo>
                  <a:pt x="5257912" y="189042"/>
                </a:lnTo>
                <a:lnTo>
                  <a:pt x="5446961" y="248117"/>
                </a:lnTo>
                <a:lnTo>
                  <a:pt x="5630102" y="324916"/>
                </a:lnTo>
                <a:lnTo>
                  <a:pt x="5807335" y="401714"/>
                </a:lnTo>
                <a:lnTo>
                  <a:pt x="5984568" y="490327"/>
                </a:lnTo>
                <a:lnTo>
                  <a:pt x="6155892" y="596663"/>
                </a:lnTo>
                <a:lnTo>
                  <a:pt x="6321310" y="697092"/>
                </a:lnTo>
                <a:lnTo>
                  <a:pt x="6480820" y="809335"/>
                </a:lnTo>
                <a:lnTo>
                  <a:pt x="6634422" y="933395"/>
                </a:lnTo>
                <a:lnTo>
                  <a:pt x="6782116" y="1057453"/>
                </a:lnTo>
                <a:lnTo>
                  <a:pt x="6923902" y="1193327"/>
                </a:lnTo>
                <a:lnTo>
                  <a:pt x="7053873" y="1335109"/>
                </a:lnTo>
                <a:lnTo>
                  <a:pt x="7183844" y="1476890"/>
                </a:lnTo>
                <a:lnTo>
                  <a:pt x="7301999" y="1636394"/>
                </a:lnTo>
                <a:lnTo>
                  <a:pt x="7414247" y="1795898"/>
                </a:lnTo>
                <a:lnTo>
                  <a:pt x="7526494" y="1955402"/>
                </a:lnTo>
                <a:lnTo>
                  <a:pt x="7621018" y="2126722"/>
                </a:lnTo>
                <a:lnTo>
                  <a:pt x="7709635" y="2303948"/>
                </a:lnTo>
                <a:lnTo>
                  <a:pt x="7786436" y="2481175"/>
                </a:lnTo>
                <a:lnTo>
                  <a:pt x="7863237" y="2670217"/>
                </a:lnTo>
                <a:lnTo>
                  <a:pt x="7928222" y="2853351"/>
                </a:lnTo>
                <a:lnTo>
                  <a:pt x="7981392" y="3048301"/>
                </a:lnTo>
                <a:lnTo>
                  <a:pt x="8028654" y="3243250"/>
                </a:lnTo>
                <a:lnTo>
                  <a:pt x="8064101" y="3450015"/>
                </a:lnTo>
                <a:lnTo>
                  <a:pt x="8087732" y="3650872"/>
                </a:lnTo>
                <a:lnTo>
                  <a:pt x="8105456" y="3851729"/>
                </a:lnTo>
                <a:lnTo>
                  <a:pt x="8111363" y="4058493"/>
                </a:lnTo>
                <a:lnTo>
                  <a:pt x="8111363" y="6498316"/>
                </a:lnTo>
                <a:lnTo>
                  <a:pt x="0" y="6498316"/>
                </a:lnTo>
                <a:lnTo>
                  <a:pt x="0" y="4058493"/>
                </a:lnTo>
                <a:lnTo>
                  <a:pt x="5908" y="3851729"/>
                </a:lnTo>
                <a:lnTo>
                  <a:pt x="17723" y="3650872"/>
                </a:lnTo>
                <a:lnTo>
                  <a:pt x="41354" y="3450015"/>
                </a:lnTo>
                <a:lnTo>
                  <a:pt x="82709" y="3243250"/>
                </a:lnTo>
                <a:lnTo>
                  <a:pt x="124063" y="3048301"/>
                </a:lnTo>
                <a:lnTo>
                  <a:pt x="177233" y="2853351"/>
                </a:lnTo>
                <a:lnTo>
                  <a:pt x="248126" y="2670217"/>
                </a:lnTo>
                <a:lnTo>
                  <a:pt x="319020" y="2481175"/>
                </a:lnTo>
                <a:lnTo>
                  <a:pt x="395820" y="2303948"/>
                </a:lnTo>
                <a:lnTo>
                  <a:pt x="490345" y="2126722"/>
                </a:lnTo>
                <a:lnTo>
                  <a:pt x="584869" y="1955402"/>
                </a:lnTo>
                <a:lnTo>
                  <a:pt x="691209" y="1795898"/>
                </a:lnTo>
                <a:lnTo>
                  <a:pt x="803456" y="1636394"/>
                </a:lnTo>
                <a:lnTo>
                  <a:pt x="921612" y="1476890"/>
                </a:lnTo>
                <a:lnTo>
                  <a:pt x="1051583" y="1335109"/>
                </a:lnTo>
                <a:lnTo>
                  <a:pt x="1187461" y="1193327"/>
                </a:lnTo>
                <a:lnTo>
                  <a:pt x="1329247" y="1057453"/>
                </a:lnTo>
                <a:lnTo>
                  <a:pt x="1476941" y="933395"/>
                </a:lnTo>
                <a:lnTo>
                  <a:pt x="1624636" y="809335"/>
                </a:lnTo>
                <a:lnTo>
                  <a:pt x="1784145" y="697092"/>
                </a:lnTo>
                <a:lnTo>
                  <a:pt x="1955470" y="596663"/>
                </a:lnTo>
                <a:lnTo>
                  <a:pt x="2120888" y="490327"/>
                </a:lnTo>
                <a:lnTo>
                  <a:pt x="2298121" y="401714"/>
                </a:lnTo>
                <a:lnTo>
                  <a:pt x="2475354" y="324916"/>
                </a:lnTo>
                <a:lnTo>
                  <a:pt x="2658495" y="248117"/>
                </a:lnTo>
                <a:lnTo>
                  <a:pt x="2847543" y="189042"/>
                </a:lnTo>
                <a:lnTo>
                  <a:pt x="3042500" y="129966"/>
                </a:lnTo>
                <a:lnTo>
                  <a:pt x="3237456" y="88613"/>
                </a:lnTo>
                <a:lnTo>
                  <a:pt x="3438320" y="53168"/>
                </a:lnTo>
                <a:lnTo>
                  <a:pt x="3639184" y="23630"/>
                </a:lnTo>
                <a:lnTo>
                  <a:pt x="3845956" y="590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73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192D53-EA95-0F44-9595-DFAE4F0393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5626" y="1849574"/>
            <a:ext cx="8534399" cy="6837226"/>
          </a:xfrm>
          <a:custGeom>
            <a:avLst/>
            <a:gdLst>
              <a:gd name="connsiteX0" fmla="*/ 4058636 w 8111363"/>
              <a:gd name="connsiteY0" fmla="*/ 0 h 6498316"/>
              <a:gd name="connsiteX1" fmla="*/ 4265408 w 8111363"/>
              <a:gd name="connsiteY1" fmla="*/ 5908 h 6498316"/>
              <a:gd name="connsiteX2" fmla="*/ 4472179 w 8111363"/>
              <a:gd name="connsiteY2" fmla="*/ 23630 h 6498316"/>
              <a:gd name="connsiteX3" fmla="*/ 4678951 w 8111363"/>
              <a:gd name="connsiteY3" fmla="*/ 53168 h 6498316"/>
              <a:gd name="connsiteX4" fmla="*/ 4868000 w 8111363"/>
              <a:gd name="connsiteY4" fmla="*/ 88613 h 6498316"/>
              <a:gd name="connsiteX5" fmla="*/ 5062956 w 8111363"/>
              <a:gd name="connsiteY5" fmla="*/ 129966 h 6498316"/>
              <a:gd name="connsiteX6" fmla="*/ 5257912 w 8111363"/>
              <a:gd name="connsiteY6" fmla="*/ 189042 h 6498316"/>
              <a:gd name="connsiteX7" fmla="*/ 5446961 w 8111363"/>
              <a:gd name="connsiteY7" fmla="*/ 248117 h 6498316"/>
              <a:gd name="connsiteX8" fmla="*/ 5630102 w 8111363"/>
              <a:gd name="connsiteY8" fmla="*/ 324916 h 6498316"/>
              <a:gd name="connsiteX9" fmla="*/ 5807335 w 8111363"/>
              <a:gd name="connsiteY9" fmla="*/ 401714 h 6498316"/>
              <a:gd name="connsiteX10" fmla="*/ 5984568 w 8111363"/>
              <a:gd name="connsiteY10" fmla="*/ 490327 h 6498316"/>
              <a:gd name="connsiteX11" fmla="*/ 6155892 w 8111363"/>
              <a:gd name="connsiteY11" fmla="*/ 596663 h 6498316"/>
              <a:gd name="connsiteX12" fmla="*/ 6321310 w 8111363"/>
              <a:gd name="connsiteY12" fmla="*/ 697092 h 6498316"/>
              <a:gd name="connsiteX13" fmla="*/ 6480820 w 8111363"/>
              <a:gd name="connsiteY13" fmla="*/ 809335 h 6498316"/>
              <a:gd name="connsiteX14" fmla="*/ 6634422 w 8111363"/>
              <a:gd name="connsiteY14" fmla="*/ 933395 h 6498316"/>
              <a:gd name="connsiteX15" fmla="*/ 6782116 w 8111363"/>
              <a:gd name="connsiteY15" fmla="*/ 1057453 h 6498316"/>
              <a:gd name="connsiteX16" fmla="*/ 6923902 w 8111363"/>
              <a:gd name="connsiteY16" fmla="*/ 1193327 h 6498316"/>
              <a:gd name="connsiteX17" fmla="*/ 7053873 w 8111363"/>
              <a:gd name="connsiteY17" fmla="*/ 1335109 h 6498316"/>
              <a:gd name="connsiteX18" fmla="*/ 7183844 w 8111363"/>
              <a:gd name="connsiteY18" fmla="*/ 1476890 h 6498316"/>
              <a:gd name="connsiteX19" fmla="*/ 7301999 w 8111363"/>
              <a:gd name="connsiteY19" fmla="*/ 1636394 h 6498316"/>
              <a:gd name="connsiteX20" fmla="*/ 7414247 w 8111363"/>
              <a:gd name="connsiteY20" fmla="*/ 1795898 h 6498316"/>
              <a:gd name="connsiteX21" fmla="*/ 7526494 w 8111363"/>
              <a:gd name="connsiteY21" fmla="*/ 1955402 h 6498316"/>
              <a:gd name="connsiteX22" fmla="*/ 7621018 w 8111363"/>
              <a:gd name="connsiteY22" fmla="*/ 2126722 h 6498316"/>
              <a:gd name="connsiteX23" fmla="*/ 7709635 w 8111363"/>
              <a:gd name="connsiteY23" fmla="*/ 2303948 h 6498316"/>
              <a:gd name="connsiteX24" fmla="*/ 7786436 w 8111363"/>
              <a:gd name="connsiteY24" fmla="*/ 2481175 h 6498316"/>
              <a:gd name="connsiteX25" fmla="*/ 7863237 w 8111363"/>
              <a:gd name="connsiteY25" fmla="*/ 2670217 h 6498316"/>
              <a:gd name="connsiteX26" fmla="*/ 7928222 w 8111363"/>
              <a:gd name="connsiteY26" fmla="*/ 2853351 h 6498316"/>
              <a:gd name="connsiteX27" fmla="*/ 7981392 w 8111363"/>
              <a:gd name="connsiteY27" fmla="*/ 3048301 h 6498316"/>
              <a:gd name="connsiteX28" fmla="*/ 8028654 w 8111363"/>
              <a:gd name="connsiteY28" fmla="*/ 3243250 h 6498316"/>
              <a:gd name="connsiteX29" fmla="*/ 8064101 w 8111363"/>
              <a:gd name="connsiteY29" fmla="*/ 3450015 h 6498316"/>
              <a:gd name="connsiteX30" fmla="*/ 8087732 w 8111363"/>
              <a:gd name="connsiteY30" fmla="*/ 3650872 h 6498316"/>
              <a:gd name="connsiteX31" fmla="*/ 8105456 w 8111363"/>
              <a:gd name="connsiteY31" fmla="*/ 3851729 h 6498316"/>
              <a:gd name="connsiteX32" fmla="*/ 8111363 w 8111363"/>
              <a:gd name="connsiteY32" fmla="*/ 4058493 h 6498316"/>
              <a:gd name="connsiteX33" fmla="*/ 8111363 w 8111363"/>
              <a:gd name="connsiteY33" fmla="*/ 6498316 h 6498316"/>
              <a:gd name="connsiteX34" fmla="*/ 0 w 8111363"/>
              <a:gd name="connsiteY34" fmla="*/ 6498316 h 6498316"/>
              <a:gd name="connsiteX35" fmla="*/ 0 w 8111363"/>
              <a:gd name="connsiteY35" fmla="*/ 4058493 h 6498316"/>
              <a:gd name="connsiteX36" fmla="*/ 5908 w 8111363"/>
              <a:gd name="connsiteY36" fmla="*/ 3851729 h 6498316"/>
              <a:gd name="connsiteX37" fmla="*/ 17723 w 8111363"/>
              <a:gd name="connsiteY37" fmla="*/ 3650872 h 6498316"/>
              <a:gd name="connsiteX38" fmla="*/ 41354 w 8111363"/>
              <a:gd name="connsiteY38" fmla="*/ 3450015 h 6498316"/>
              <a:gd name="connsiteX39" fmla="*/ 82709 w 8111363"/>
              <a:gd name="connsiteY39" fmla="*/ 3243250 h 6498316"/>
              <a:gd name="connsiteX40" fmla="*/ 124063 w 8111363"/>
              <a:gd name="connsiteY40" fmla="*/ 3048301 h 6498316"/>
              <a:gd name="connsiteX41" fmla="*/ 177233 w 8111363"/>
              <a:gd name="connsiteY41" fmla="*/ 2853351 h 6498316"/>
              <a:gd name="connsiteX42" fmla="*/ 248126 w 8111363"/>
              <a:gd name="connsiteY42" fmla="*/ 2670217 h 6498316"/>
              <a:gd name="connsiteX43" fmla="*/ 319020 w 8111363"/>
              <a:gd name="connsiteY43" fmla="*/ 2481175 h 6498316"/>
              <a:gd name="connsiteX44" fmla="*/ 395820 w 8111363"/>
              <a:gd name="connsiteY44" fmla="*/ 2303948 h 6498316"/>
              <a:gd name="connsiteX45" fmla="*/ 490345 w 8111363"/>
              <a:gd name="connsiteY45" fmla="*/ 2126722 h 6498316"/>
              <a:gd name="connsiteX46" fmla="*/ 584869 w 8111363"/>
              <a:gd name="connsiteY46" fmla="*/ 1955402 h 6498316"/>
              <a:gd name="connsiteX47" fmla="*/ 691209 w 8111363"/>
              <a:gd name="connsiteY47" fmla="*/ 1795898 h 6498316"/>
              <a:gd name="connsiteX48" fmla="*/ 803456 w 8111363"/>
              <a:gd name="connsiteY48" fmla="*/ 1636394 h 6498316"/>
              <a:gd name="connsiteX49" fmla="*/ 921612 w 8111363"/>
              <a:gd name="connsiteY49" fmla="*/ 1476890 h 6498316"/>
              <a:gd name="connsiteX50" fmla="*/ 1051583 w 8111363"/>
              <a:gd name="connsiteY50" fmla="*/ 1335109 h 6498316"/>
              <a:gd name="connsiteX51" fmla="*/ 1187461 w 8111363"/>
              <a:gd name="connsiteY51" fmla="*/ 1193327 h 6498316"/>
              <a:gd name="connsiteX52" fmla="*/ 1329247 w 8111363"/>
              <a:gd name="connsiteY52" fmla="*/ 1057453 h 6498316"/>
              <a:gd name="connsiteX53" fmla="*/ 1476941 w 8111363"/>
              <a:gd name="connsiteY53" fmla="*/ 933395 h 6498316"/>
              <a:gd name="connsiteX54" fmla="*/ 1624636 w 8111363"/>
              <a:gd name="connsiteY54" fmla="*/ 809335 h 6498316"/>
              <a:gd name="connsiteX55" fmla="*/ 1784145 w 8111363"/>
              <a:gd name="connsiteY55" fmla="*/ 697092 h 6498316"/>
              <a:gd name="connsiteX56" fmla="*/ 1955470 w 8111363"/>
              <a:gd name="connsiteY56" fmla="*/ 596663 h 6498316"/>
              <a:gd name="connsiteX57" fmla="*/ 2120888 w 8111363"/>
              <a:gd name="connsiteY57" fmla="*/ 490327 h 6498316"/>
              <a:gd name="connsiteX58" fmla="*/ 2298121 w 8111363"/>
              <a:gd name="connsiteY58" fmla="*/ 401714 h 6498316"/>
              <a:gd name="connsiteX59" fmla="*/ 2475354 w 8111363"/>
              <a:gd name="connsiteY59" fmla="*/ 324916 h 6498316"/>
              <a:gd name="connsiteX60" fmla="*/ 2658495 w 8111363"/>
              <a:gd name="connsiteY60" fmla="*/ 248117 h 6498316"/>
              <a:gd name="connsiteX61" fmla="*/ 2847543 w 8111363"/>
              <a:gd name="connsiteY61" fmla="*/ 189042 h 6498316"/>
              <a:gd name="connsiteX62" fmla="*/ 3042500 w 8111363"/>
              <a:gd name="connsiteY62" fmla="*/ 129966 h 6498316"/>
              <a:gd name="connsiteX63" fmla="*/ 3237456 w 8111363"/>
              <a:gd name="connsiteY63" fmla="*/ 88613 h 6498316"/>
              <a:gd name="connsiteX64" fmla="*/ 3438320 w 8111363"/>
              <a:gd name="connsiteY64" fmla="*/ 53168 h 6498316"/>
              <a:gd name="connsiteX65" fmla="*/ 3639184 w 8111363"/>
              <a:gd name="connsiteY65" fmla="*/ 23630 h 6498316"/>
              <a:gd name="connsiteX66" fmla="*/ 3845956 w 8111363"/>
              <a:gd name="connsiteY66" fmla="*/ 5908 h 6498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111363" h="6498316">
                <a:moveTo>
                  <a:pt x="4058636" y="0"/>
                </a:moveTo>
                <a:lnTo>
                  <a:pt x="4265408" y="5908"/>
                </a:lnTo>
                <a:lnTo>
                  <a:pt x="4472179" y="23630"/>
                </a:lnTo>
                <a:lnTo>
                  <a:pt x="4678951" y="53168"/>
                </a:lnTo>
                <a:lnTo>
                  <a:pt x="4868000" y="88613"/>
                </a:lnTo>
                <a:lnTo>
                  <a:pt x="5062956" y="129966"/>
                </a:lnTo>
                <a:lnTo>
                  <a:pt x="5257912" y="189042"/>
                </a:lnTo>
                <a:lnTo>
                  <a:pt x="5446961" y="248117"/>
                </a:lnTo>
                <a:lnTo>
                  <a:pt x="5630102" y="324916"/>
                </a:lnTo>
                <a:lnTo>
                  <a:pt x="5807335" y="401714"/>
                </a:lnTo>
                <a:lnTo>
                  <a:pt x="5984568" y="490327"/>
                </a:lnTo>
                <a:lnTo>
                  <a:pt x="6155892" y="596663"/>
                </a:lnTo>
                <a:lnTo>
                  <a:pt x="6321310" y="697092"/>
                </a:lnTo>
                <a:lnTo>
                  <a:pt x="6480820" y="809335"/>
                </a:lnTo>
                <a:lnTo>
                  <a:pt x="6634422" y="933395"/>
                </a:lnTo>
                <a:lnTo>
                  <a:pt x="6782116" y="1057453"/>
                </a:lnTo>
                <a:lnTo>
                  <a:pt x="6923902" y="1193327"/>
                </a:lnTo>
                <a:lnTo>
                  <a:pt x="7053873" y="1335109"/>
                </a:lnTo>
                <a:lnTo>
                  <a:pt x="7183844" y="1476890"/>
                </a:lnTo>
                <a:lnTo>
                  <a:pt x="7301999" y="1636394"/>
                </a:lnTo>
                <a:lnTo>
                  <a:pt x="7414247" y="1795898"/>
                </a:lnTo>
                <a:lnTo>
                  <a:pt x="7526494" y="1955402"/>
                </a:lnTo>
                <a:lnTo>
                  <a:pt x="7621018" y="2126722"/>
                </a:lnTo>
                <a:lnTo>
                  <a:pt x="7709635" y="2303948"/>
                </a:lnTo>
                <a:lnTo>
                  <a:pt x="7786436" y="2481175"/>
                </a:lnTo>
                <a:lnTo>
                  <a:pt x="7863237" y="2670217"/>
                </a:lnTo>
                <a:lnTo>
                  <a:pt x="7928222" y="2853351"/>
                </a:lnTo>
                <a:lnTo>
                  <a:pt x="7981392" y="3048301"/>
                </a:lnTo>
                <a:lnTo>
                  <a:pt x="8028654" y="3243250"/>
                </a:lnTo>
                <a:lnTo>
                  <a:pt x="8064101" y="3450015"/>
                </a:lnTo>
                <a:lnTo>
                  <a:pt x="8087732" y="3650872"/>
                </a:lnTo>
                <a:lnTo>
                  <a:pt x="8105456" y="3851729"/>
                </a:lnTo>
                <a:lnTo>
                  <a:pt x="8111363" y="4058493"/>
                </a:lnTo>
                <a:lnTo>
                  <a:pt x="8111363" y="6498316"/>
                </a:lnTo>
                <a:lnTo>
                  <a:pt x="0" y="6498316"/>
                </a:lnTo>
                <a:lnTo>
                  <a:pt x="0" y="4058493"/>
                </a:lnTo>
                <a:lnTo>
                  <a:pt x="5908" y="3851729"/>
                </a:lnTo>
                <a:lnTo>
                  <a:pt x="17723" y="3650872"/>
                </a:lnTo>
                <a:lnTo>
                  <a:pt x="41354" y="3450015"/>
                </a:lnTo>
                <a:lnTo>
                  <a:pt x="82709" y="3243250"/>
                </a:lnTo>
                <a:lnTo>
                  <a:pt x="124063" y="3048301"/>
                </a:lnTo>
                <a:lnTo>
                  <a:pt x="177233" y="2853351"/>
                </a:lnTo>
                <a:lnTo>
                  <a:pt x="248126" y="2670217"/>
                </a:lnTo>
                <a:lnTo>
                  <a:pt x="319020" y="2481175"/>
                </a:lnTo>
                <a:lnTo>
                  <a:pt x="395820" y="2303948"/>
                </a:lnTo>
                <a:lnTo>
                  <a:pt x="490345" y="2126722"/>
                </a:lnTo>
                <a:lnTo>
                  <a:pt x="584869" y="1955402"/>
                </a:lnTo>
                <a:lnTo>
                  <a:pt x="691209" y="1795898"/>
                </a:lnTo>
                <a:lnTo>
                  <a:pt x="803456" y="1636394"/>
                </a:lnTo>
                <a:lnTo>
                  <a:pt x="921612" y="1476890"/>
                </a:lnTo>
                <a:lnTo>
                  <a:pt x="1051583" y="1335109"/>
                </a:lnTo>
                <a:lnTo>
                  <a:pt x="1187461" y="1193327"/>
                </a:lnTo>
                <a:lnTo>
                  <a:pt x="1329247" y="1057453"/>
                </a:lnTo>
                <a:lnTo>
                  <a:pt x="1476941" y="933395"/>
                </a:lnTo>
                <a:lnTo>
                  <a:pt x="1624636" y="809335"/>
                </a:lnTo>
                <a:lnTo>
                  <a:pt x="1784145" y="697092"/>
                </a:lnTo>
                <a:lnTo>
                  <a:pt x="1955470" y="596663"/>
                </a:lnTo>
                <a:lnTo>
                  <a:pt x="2120888" y="490327"/>
                </a:lnTo>
                <a:lnTo>
                  <a:pt x="2298121" y="401714"/>
                </a:lnTo>
                <a:lnTo>
                  <a:pt x="2475354" y="324916"/>
                </a:lnTo>
                <a:lnTo>
                  <a:pt x="2658495" y="248117"/>
                </a:lnTo>
                <a:lnTo>
                  <a:pt x="2847543" y="189042"/>
                </a:lnTo>
                <a:lnTo>
                  <a:pt x="3042500" y="129966"/>
                </a:lnTo>
                <a:lnTo>
                  <a:pt x="3237456" y="88613"/>
                </a:lnTo>
                <a:lnTo>
                  <a:pt x="3438320" y="53168"/>
                </a:lnTo>
                <a:lnTo>
                  <a:pt x="3639184" y="23630"/>
                </a:lnTo>
                <a:lnTo>
                  <a:pt x="3845956" y="590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0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3B0149-B34D-D740-8986-C90254D3F1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985868" y="1485475"/>
            <a:ext cx="5953380" cy="4769475"/>
          </a:xfrm>
          <a:custGeom>
            <a:avLst/>
            <a:gdLst>
              <a:gd name="connsiteX0" fmla="*/ 2974522 w 5953380"/>
              <a:gd name="connsiteY0" fmla="*/ 0 h 4769475"/>
              <a:gd name="connsiteX1" fmla="*/ 3130620 w 5953380"/>
              <a:gd name="connsiteY1" fmla="*/ 4336 h 4769475"/>
              <a:gd name="connsiteX2" fmla="*/ 3282382 w 5953380"/>
              <a:gd name="connsiteY2" fmla="*/ 17344 h 4769475"/>
              <a:gd name="connsiteX3" fmla="*/ 3429806 w 5953380"/>
              <a:gd name="connsiteY3" fmla="*/ 39023 h 4769475"/>
              <a:gd name="connsiteX4" fmla="*/ 3577232 w 5953380"/>
              <a:gd name="connsiteY4" fmla="*/ 65038 h 4769475"/>
              <a:gd name="connsiteX5" fmla="*/ 3720322 w 5953380"/>
              <a:gd name="connsiteY5" fmla="*/ 95390 h 4769475"/>
              <a:gd name="connsiteX6" fmla="*/ 3863410 w 5953380"/>
              <a:gd name="connsiteY6" fmla="*/ 138748 h 4769475"/>
              <a:gd name="connsiteX7" fmla="*/ 4002164 w 5953380"/>
              <a:gd name="connsiteY7" fmla="*/ 182107 h 4769475"/>
              <a:gd name="connsiteX8" fmla="*/ 4136580 w 5953380"/>
              <a:gd name="connsiteY8" fmla="*/ 238474 h 4769475"/>
              <a:gd name="connsiteX9" fmla="*/ 4266662 w 5953380"/>
              <a:gd name="connsiteY9" fmla="*/ 294840 h 4769475"/>
              <a:gd name="connsiteX10" fmla="*/ 4396744 w 5953380"/>
              <a:gd name="connsiteY10" fmla="*/ 359878 h 4769475"/>
              <a:gd name="connsiteX11" fmla="*/ 4518152 w 5953380"/>
              <a:gd name="connsiteY11" fmla="*/ 437925 h 4769475"/>
              <a:gd name="connsiteX12" fmla="*/ 4643898 w 5953380"/>
              <a:gd name="connsiteY12" fmla="*/ 511635 h 4769475"/>
              <a:gd name="connsiteX13" fmla="*/ 4760970 w 5953380"/>
              <a:gd name="connsiteY13" fmla="*/ 594016 h 4769475"/>
              <a:gd name="connsiteX14" fmla="*/ 4869372 w 5953380"/>
              <a:gd name="connsiteY14" fmla="*/ 685070 h 4769475"/>
              <a:gd name="connsiteX15" fmla="*/ 4977772 w 5953380"/>
              <a:gd name="connsiteY15" fmla="*/ 776124 h 4769475"/>
              <a:gd name="connsiteX16" fmla="*/ 5081838 w 5953380"/>
              <a:gd name="connsiteY16" fmla="*/ 875849 h 4769475"/>
              <a:gd name="connsiteX17" fmla="*/ 5181566 w 5953380"/>
              <a:gd name="connsiteY17" fmla="*/ 979910 h 4769475"/>
              <a:gd name="connsiteX18" fmla="*/ 5276960 w 5953380"/>
              <a:gd name="connsiteY18" fmla="*/ 1083971 h 4769475"/>
              <a:gd name="connsiteX19" fmla="*/ 5363680 w 5953380"/>
              <a:gd name="connsiteY19" fmla="*/ 1201040 h 4769475"/>
              <a:gd name="connsiteX20" fmla="*/ 5446064 w 5953380"/>
              <a:gd name="connsiteY20" fmla="*/ 1318109 h 4769475"/>
              <a:gd name="connsiteX21" fmla="*/ 5524114 w 5953380"/>
              <a:gd name="connsiteY21" fmla="*/ 1435179 h 4769475"/>
              <a:gd name="connsiteX22" fmla="*/ 5593490 w 5953380"/>
              <a:gd name="connsiteY22" fmla="*/ 1560919 h 4769475"/>
              <a:gd name="connsiteX23" fmla="*/ 5662866 w 5953380"/>
              <a:gd name="connsiteY23" fmla="*/ 1690996 h 4769475"/>
              <a:gd name="connsiteX24" fmla="*/ 5719234 w 5953380"/>
              <a:gd name="connsiteY24" fmla="*/ 1821073 h 4769475"/>
              <a:gd name="connsiteX25" fmla="*/ 5771268 w 5953380"/>
              <a:gd name="connsiteY25" fmla="*/ 1959821 h 4769475"/>
              <a:gd name="connsiteX26" fmla="*/ 5823300 w 5953380"/>
              <a:gd name="connsiteY26" fmla="*/ 2094233 h 4769475"/>
              <a:gd name="connsiteX27" fmla="*/ 5862324 w 5953380"/>
              <a:gd name="connsiteY27" fmla="*/ 2237318 h 4769475"/>
              <a:gd name="connsiteX28" fmla="*/ 5892676 w 5953380"/>
              <a:gd name="connsiteY28" fmla="*/ 2380402 h 4769475"/>
              <a:gd name="connsiteX29" fmla="*/ 5923028 w 5953380"/>
              <a:gd name="connsiteY29" fmla="*/ 2532158 h 4769475"/>
              <a:gd name="connsiteX30" fmla="*/ 5940372 w 5953380"/>
              <a:gd name="connsiteY30" fmla="*/ 2679578 h 4769475"/>
              <a:gd name="connsiteX31" fmla="*/ 5949044 w 5953380"/>
              <a:gd name="connsiteY31" fmla="*/ 2826998 h 4769475"/>
              <a:gd name="connsiteX32" fmla="*/ 5953380 w 5953380"/>
              <a:gd name="connsiteY32" fmla="*/ 2978754 h 4769475"/>
              <a:gd name="connsiteX33" fmla="*/ 5953380 w 5953380"/>
              <a:gd name="connsiteY33" fmla="*/ 4769475 h 4769475"/>
              <a:gd name="connsiteX34" fmla="*/ 0 w 5953380"/>
              <a:gd name="connsiteY34" fmla="*/ 4769475 h 4769475"/>
              <a:gd name="connsiteX35" fmla="*/ 0 w 5953380"/>
              <a:gd name="connsiteY35" fmla="*/ 2978754 h 4769475"/>
              <a:gd name="connsiteX36" fmla="*/ 4336 w 5953380"/>
              <a:gd name="connsiteY36" fmla="*/ 2826998 h 4769475"/>
              <a:gd name="connsiteX37" fmla="*/ 17344 w 5953380"/>
              <a:gd name="connsiteY37" fmla="*/ 2679578 h 4769475"/>
              <a:gd name="connsiteX38" fmla="*/ 34688 w 5953380"/>
              <a:gd name="connsiteY38" fmla="*/ 2532158 h 4769475"/>
              <a:gd name="connsiteX39" fmla="*/ 60704 w 5953380"/>
              <a:gd name="connsiteY39" fmla="*/ 2380402 h 4769475"/>
              <a:gd name="connsiteX40" fmla="*/ 95393 w 5953380"/>
              <a:gd name="connsiteY40" fmla="*/ 2237318 h 4769475"/>
              <a:gd name="connsiteX41" fmla="*/ 134417 w 5953380"/>
              <a:gd name="connsiteY41" fmla="*/ 2094233 h 4769475"/>
              <a:gd name="connsiteX42" fmla="*/ 182114 w 5953380"/>
              <a:gd name="connsiteY42" fmla="*/ 1959821 h 4769475"/>
              <a:gd name="connsiteX43" fmla="*/ 238482 w 5953380"/>
              <a:gd name="connsiteY43" fmla="*/ 1821073 h 4769475"/>
              <a:gd name="connsiteX44" fmla="*/ 294850 w 5953380"/>
              <a:gd name="connsiteY44" fmla="*/ 1690996 h 4769475"/>
              <a:gd name="connsiteX45" fmla="*/ 359891 w 5953380"/>
              <a:gd name="connsiteY45" fmla="*/ 1560919 h 4769475"/>
              <a:gd name="connsiteX46" fmla="*/ 429268 w 5953380"/>
              <a:gd name="connsiteY46" fmla="*/ 1435179 h 4769475"/>
              <a:gd name="connsiteX47" fmla="*/ 511652 w 5953380"/>
              <a:gd name="connsiteY47" fmla="*/ 1318109 h 4769475"/>
              <a:gd name="connsiteX48" fmla="*/ 594038 w 5953380"/>
              <a:gd name="connsiteY48" fmla="*/ 1201040 h 4769475"/>
              <a:gd name="connsiteX49" fmla="*/ 680758 w 5953380"/>
              <a:gd name="connsiteY49" fmla="*/ 1083971 h 4769475"/>
              <a:gd name="connsiteX50" fmla="*/ 776151 w 5953380"/>
              <a:gd name="connsiteY50" fmla="*/ 979910 h 4769475"/>
              <a:gd name="connsiteX51" fmla="*/ 871544 w 5953380"/>
              <a:gd name="connsiteY51" fmla="*/ 875849 h 4769475"/>
              <a:gd name="connsiteX52" fmla="*/ 975608 w 5953380"/>
              <a:gd name="connsiteY52" fmla="*/ 776124 h 4769475"/>
              <a:gd name="connsiteX53" fmla="*/ 1084010 w 5953380"/>
              <a:gd name="connsiteY53" fmla="*/ 685070 h 4769475"/>
              <a:gd name="connsiteX54" fmla="*/ 1196746 w 5953380"/>
              <a:gd name="connsiteY54" fmla="*/ 594016 h 4769475"/>
              <a:gd name="connsiteX55" fmla="*/ 1313820 w 5953380"/>
              <a:gd name="connsiteY55" fmla="*/ 511635 h 4769475"/>
              <a:gd name="connsiteX56" fmla="*/ 1435228 w 5953380"/>
              <a:gd name="connsiteY56" fmla="*/ 437925 h 4769475"/>
              <a:gd name="connsiteX57" fmla="*/ 1560974 w 5953380"/>
              <a:gd name="connsiteY57" fmla="*/ 359878 h 4769475"/>
              <a:gd name="connsiteX58" fmla="*/ 1691056 w 5953380"/>
              <a:gd name="connsiteY58" fmla="*/ 294840 h 4769475"/>
              <a:gd name="connsiteX59" fmla="*/ 1821136 w 5953380"/>
              <a:gd name="connsiteY59" fmla="*/ 238474 h 4769475"/>
              <a:gd name="connsiteX60" fmla="*/ 1955554 w 5953380"/>
              <a:gd name="connsiteY60" fmla="*/ 182107 h 4769475"/>
              <a:gd name="connsiteX61" fmla="*/ 2094306 w 5953380"/>
              <a:gd name="connsiteY61" fmla="*/ 138748 h 4769475"/>
              <a:gd name="connsiteX62" fmla="*/ 2237396 w 5953380"/>
              <a:gd name="connsiteY62" fmla="*/ 95390 h 4769475"/>
              <a:gd name="connsiteX63" fmla="*/ 2380486 w 5953380"/>
              <a:gd name="connsiteY63" fmla="*/ 65038 h 4769475"/>
              <a:gd name="connsiteX64" fmla="*/ 2519238 w 5953380"/>
              <a:gd name="connsiteY64" fmla="*/ 39023 h 4769475"/>
              <a:gd name="connsiteX65" fmla="*/ 2671000 w 5953380"/>
              <a:gd name="connsiteY65" fmla="*/ 17344 h 4769475"/>
              <a:gd name="connsiteX66" fmla="*/ 2822762 w 5953380"/>
              <a:gd name="connsiteY66" fmla="*/ 4336 h 476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5953380" h="4769475">
                <a:moveTo>
                  <a:pt x="2974522" y="0"/>
                </a:moveTo>
                <a:lnTo>
                  <a:pt x="3130620" y="4336"/>
                </a:lnTo>
                <a:lnTo>
                  <a:pt x="3282382" y="17344"/>
                </a:lnTo>
                <a:lnTo>
                  <a:pt x="3429806" y="39023"/>
                </a:lnTo>
                <a:lnTo>
                  <a:pt x="3577232" y="65038"/>
                </a:lnTo>
                <a:lnTo>
                  <a:pt x="3720322" y="95390"/>
                </a:lnTo>
                <a:lnTo>
                  <a:pt x="3863410" y="138748"/>
                </a:lnTo>
                <a:lnTo>
                  <a:pt x="4002164" y="182107"/>
                </a:lnTo>
                <a:lnTo>
                  <a:pt x="4136580" y="238474"/>
                </a:lnTo>
                <a:lnTo>
                  <a:pt x="4266662" y="294840"/>
                </a:lnTo>
                <a:lnTo>
                  <a:pt x="4396744" y="359878"/>
                </a:lnTo>
                <a:lnTo>
                  <a:pt x="4518152" y="437925"/>
                </a:lnTo>
                <a:lnTo>
                  <a:pt x="4643898" y="511635"/>
                </a:lnTo>
                <a:lnTo>
                  <a:pt x="4760970" y="594016"/>
                </a:lnTo>
                <a:lnTo>
                  <a:pt x="4869372" y="685070"/>
                </a:lnTo>
                <a:lnTo>
                  <a:pt x="4977772" y="776124"/>
                </a:lnTo>
                <a:lnTo>
                  <a:pt x="5081838" y="875849"/>
                </a:lnTo>
                <a:lnTo>
                  <a:pt x="5181566" y="979910"/>
                </a:lnTo>
                <a:lnTo>
                  <a:pt x="5276960" y="1083971"/>
                </a:lnTo>
                <a:lnTo>
                  <a:pt x="5363680" y="1201040"/>
                </a:lnTo>
                <a:lnTo>
                  <a:pt x="5446064" y="1318109"/>
                </a:lnTo>
                <a:lnTo>
                  <a:pt x="5524114" y="1435179"/>
                </a:lnTo>
                <a:lnTo>
                  <a:pt x="5593490" y="1560919"/>
                </a:lnTo>
                <a:lnTo>
                  <a:pt x="5662866" y="1690996"/>
                </a:lnTo>
                <a:lnTo>
                  <a:pt x="5719234" y="1821073"/>
                </a:lnTo>
                <a:lnTo>
                  <a:pt x="5771268" y="1959821"/>
                </a:lnTo>
                <a:lnTo>
                  <a:pt x="5823300" y="2094233"/>
                </a:lnTo>
                <a:lnTo>
                  <a:pt x="5862324" y="2237318"/>
                </a:lnTo>
                <a:lnTo>
                  <a:pt x="5892676" y="2380402"/>
                </a:lnTo>
                <a:lnTo>
                  <a:pt x="5923028" y="2532158"/>
                </a:lnTo>
                <a:lnTo>
                  <a:pt x="5940372" y="2679578"/>
                </a:lnTo>
                <a:lnTo>
                  <a:pt x="5949044" y="2826998"/>
                </a:lnTo>
                <a:lnTo>
                  <a:pt x="5953380" y="2978754"/>
                </a:lnTo>
                <a:lnTo>
                  <a:pt x="5953380" y="4769475"/>
                </a:lnTo>
                <a:lnTo>
                  <a:pt x="0" y="4769475"/>
                </a:lnTo>
                <a:lnTo>
                  <a:pt x="0" y="2978754"/>
                </a:lnTo>
                <a:lnTo>
                  <a:pt x="4336" y="2826998"/>
                </a:lnTo>
                <a:lnTo>
                  <a:pt x="17344" y="2679578"/>
                </a:lnTo>
                <a:lnTo>
                  <a:pt x="34688" y="2532158"/>
                </a:lnTo>
                <a:lnTo>
                  <a:pt x="60704" y="2380402"/>
                </a:lnTo>
                <a:lnTo>
                  <a:pt x="95393" y="2237318"/>
                </a:lnTo>
                <a:lnTo>
                  <a:pt x="134417" y="2094233"/>
                </a:lnTo>
                <a:lnTo>
                  <a:pt x="182114" y="1959821"/>
                </a:lnTo>
                <a:lnTo>
                  <a:pt x="238482" y="1821073"/>
                </a:lnTo>
                <a:lnTo>
                  <a:pt x="294850" y="1690996"/>
                </a:lnTo>
                <a:lnTo>
                  <a:pt x="359891" y="1560919"/>
                </a:lnTo>
                <a:lnTo>
                  <a:pt x="429268" y="1435179"/>
                </a:lnTo>
                <a:lnTo>
                  <a:pt x="511652" y="1318109"/>
                </a:lnTo>
                <a:lnTo>
                  <a:pt x="594038" y="1201040"/>
                </a:lnTo>
                <a:lnTo>
                  <a:pt x="680758" y="1083971"/>
                </a:lnTo>
                <a:lnTo>
                  <a:pt x="776151" y="979910"/>
                </a:lnTo>
                <a:lnTo>
                  <a:pt x="871544" y="875849"/>
                </a:lnTo>
                <a:lnTo>
                  <a:pt x="975608" y="776124"/>
                </a:lnTo>
                <a:lnTo>
                  <a:pt x="1084010" y="685070"/>
                </a:lnTo>
                <a:lnTo>
                  <a:pt x="1196746" y="594016"/>
                </a:lnTo>
                <a:lnTo>
                  <a:pt x="1313820" y="511635"/>
                </a:lnTo>
                <a:lnTo>
                  <a:pt x="1435228" y="437925"/>
                </a:lnTo>
                <a:lnTo>
                  <a:pt x="1560974" y="359878"/>
                </a:lnTo>
                <a:lnTo>
                  <a:pt x="1691056" y="294840"/>
                </a:lnTo>
                <a:lnTo>
                  <a:pt x="1821136" y="238474"/>
                </a:lnTo>
                <a:lnTo>
                  <a:pt x="1955554" y="182107"/>
                </a:lnTo>
                <a:lnTo>
                  <a:pt x="2094306" y="138748"/>
                </a:lnTo>
                <a:lnTo>
                  <a:pt x="2237396" y="95390"/>
                </a:lnTo>
                <a:lnTo>
                  <a:pt x="2380486" y="65038"/>
                </a:lnTo>
                <a:lnTo>
                  <a:pt x="2519238" y="39023"/>
                </a:lnTo>
                <a:lnTo>
                  <a:pt x="2671000" y="17344"/>
                </a:lnTo>
                <a:lnTo>
                  <a:pt x="2822762" y="433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3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99F5AC4-8ACD-0C46-9C0E-DD273EE26BD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690274" y="3246340"/>
            <a:ext cx="4181595" cy="6282703"/>
          </a:xfrm>
          <a:custGeom>
            <a:avLst/>
            <a:gdLst>
              <a:gd name="connsiteX0" fmla="*/ 2088895 w 4181595"/>
              <a:gd name="connsiteY0" fmla="*/ 0 h 6282703"/>
              <a:gd name="connsiteX1" fmla="*/ 2199238 w 4181595"/>
              <a:gd name="connsiteY1" fmla="*/ 3810 h 6282703"/>
              <a:gd name="connsiteX2" fmla="*/ 2305775 w 4181595"/>
              <a:gd name="connsiteY2" fmla="*/ 11430 h 6282703"/>
              <a:gd name="connsiteX3" fmla="*/ 2408508 w 4181595"/>
              <a:gd name="connsiteY3" fmla="*/ 26670 h 6282703"/>
              <a:gd name="connsiteX4" fmla="*/ 2511240 w 4181595"/>
              <a:gd name="connsiteY4" fmla="*/ 41910 h 6282703"/>
              <a:gd name="connsiteX5" fmla="*/ 2613973 w 4181595"/>
              <a:gd name="connsiteY5" fmla="*/ 64770 h 6282703"/>
              <a:gd name="connsiteX6" fmla="*/ 2712900 w 4181595"/>
              <a:gd name="connsiteY6" fmla="*/ 95250 h 6282703"/>
              <a:gd name="connsiteX7" fmla="*/ 2808023 w 4181595"/>
              <a:gd name="connsiteY7" fmla="*/ 125730 h 6282703"/>
              <a:gd name="connsiteX8" fmla="*/ 2903146 w 4181595"/>
              <a:gd name="connsiteY8" fmla="*/ 167640 h 6282703"/>
              <a:gd name="connsiteX9" fmla="*/ 2998268 w 4181595"/>
              <a:gd name="connsiteY9" fmla="*/ 205740 h 6282703"/>
              <a:gd name="connsiteX10" fmla="*/ 3089586 w 4181595"/>
              <a:gd name="connsiteY10" fmla="*/ 255270 h 6282703"/>
              <a:gd name="connsiteX11" fmla="*/ 3177099 w 4181595"/>
              <a:gd name="connsiteY11" fmla="*/ 304800 h 6282703"/>
              <a:gd name="connsiteX12" fmla="*/ 3260807 w 4181595"/>
              <a:gd name="connsiteY12" fmla="*/ 358141 h 6282703"/>
              <a:gd name="connsiteX13" fmla="*/ 3344515 w 4181595"/>
              <a:gd name="connsiteY13" fmla="*/ 419101 h 6282703"/>
              <a:gd name="connsiteX14" fmla="*/ 3420613 w 4181595"/>
              <a:gd name="connsiteY14" fmla="*/ 480061 h 6282703"/>
              <a:gd name="connsiteX15" fmla="*/ 3496712 w 4181595"/>
              <a:gd name="connsiteY15" fmla="*/ 544831 h 6282703"/>
              <a:gd name="connsiteX16" fmla="*/ 3569005 w 4181595"/>
              <a:gd name="connsiteY16" fmla="*/ 613411 h 6282703"/>
              <a:gd name="connsiteX17" fmla="*/ 3637493 w 4181595"/>
              <a:gd name="connsiteY17" fmla="*/ 685801 h 6282703"/>
              <a:gd name="connsiteX18" fmla="*/ 3702177 w 4181595"/>
              <a:gd name="connsiteY18" fmla="*/ 762001 h 6282703"/>
              <a:gd name="connsiteX19" fmla="*/ 3766860 w 4181595"/>
              <a:gd name="connsiteY19" fmla="*/ 842012 h 6282703"/>
              <a:gd name="connsiteX20" fmla="*/ 3827739 w 4181595"/>
              <a:gd name="connsiteY20" fmla="*/ 922022 h 6282703"/>
              <a:gd name="connsiteX21" fmla="*/ 3881007 w 4181595"/>
              <a:gd name="connsiteY21" fmla="*/ 1009652 h 6282703"/>
              <a:gd name="connsiteX22" fmla="*/ 3926666 w 4181595"/>
              <a:gd name="connsiteY22" fmla="*/ 1097282 h 6282703"/>
              <a:gd name="connsiteX23" fmla="*/ 3976130 w 4181595"/>
              <a:gd name="connsiteY23" fmla="*/ 1188722 h 6282703"/>
              <a:gd name="connsiteX24" fmla="*/ 4017984 w 4181595"/>
              <a:gd name="connsiteY24" fmla="*/ 1280162 h 6282703"/>
              <a:gd name="connsiteX25" fmla="*/ 4056033 w 4181595"/>
              <a:gd name="connsiteY25" fmla="*/ 1375413 h 6282703"/>
              <a:gd name="connsiteX26" fmla="*/ 4086472 w 4181595"/>
              <a:gd name="connsiteY26" fmla="*/ 1470663 h 6282703"/>
              <a:gd name="connsiteX27" fmla="*/ 4116912 w 4181595"/>
              <a:gd name="connsiteY27" fmla="*/ 1569723 h 6282703"/>
              <a:gd name="connsiteX28" fmla="*/ 4139741 w 4181595"/>
              <a:gd name="connsiteY28" fmla="*/ 1672593 h 6282703"/>
              <a:gd name="connsiteX29" fmla="*/ 4158766 w 4181595"/>
              <a:gd name="connsiteY29" fmla="*/ 1779273 h 6282703"/>
              <a:gd name="connsiteX30" fmla="*/ 4170180 w 4181595"/>
              <a:gd name="connsiteY30" fmla="*/ 1878334 h 6282703"/>
              <a:gd name="connsiteX31" fmla="*/ 4177790 w 4181595"/>
              <a:gd name="connsiteY31" fmla="*/ 1988824 h 6282703"/>
              <a:gd name="connsiteX32" fmla="*/ 4181595 w 4181595"/>
              <a:gd name="connsiteY32" fmla="*/ 2095505 h 6282703"/>
              <a:gd name="connsiteX33" fmla="*/ 4181595 w 4181595"/>
              <a:gd name="connsiteY33" fmla="*/ 6282703 h 6282703"/>
              <a:gd name="connsiteX34" fmla="*/ 0 w 4181595"/>
              <a:gd name="connsiteY34" fmla="*/ 6282703 h 6282703"/>
              <a:gd name="connsiteX35" fmla="*/ 0 w 4181595"/>
              <a:gd name="connsiteY35" fmla="*/ 2095505 h 6282703"/>
              <a:gd name="connsiteX36" fmla="*/ 3805 w 4181595"/>
              <a:gd name="connsiteY36" fmla="*/ 1988824 h 6282703"/>
              <a:gd name="connsiteX37" fmla="*/ 11415 w 4181595"/>
              <a:gd name="connsiteY37" fmla="*/ 1878334 h 6282703"/>
              <a:gd name="connsiteX38" fmla="*/ 22829 w 4181595"/>
              <a:gd name="connsiteY38" fmla="*/ 1779273 h 6282703"/>
              <a:gd name="connsiteX39" fmla="*/ 41854 w 4181595"/>
              <a:gd name="connsiteY39" fmla="*/ 1672593 h 6282703"/>
              <a:gd name="connsiteX40" fmla="*/ 64683 w 4181595"/>
              <a:gd name="connsiteY40" fmla="*/ 1569723 h 6282703"/>
              <a:gd name="connsiteX41" fmla="*/ 95123 w 4181595"/>
              <a:gd name="connsiteY41" fmla="*/ 1470663 h 6282703"/>
              <a:gd name="connsiteX42" fmla="*/ 125562 w 4181595"/>
              <a:gd name="connsiteY42" fmla="*/ 1375413 h 6282703"/>
              <a:gd name="connsiteX43" fmla="*/ 163611 w 4181595"/>
              <a:gd name="connsiteY43" fmla="*/ 1280162 h 6282703"/>
              <a:gd name="connsiteX44" fmla="*/ 205465 w 4181595"/>
              <a:gd name="connsiteY44" fmla="*/ 1188722 h 6282703"/>
              <a:gd name="connsiteX45" fmla="*/ 254929 w 4181595"/>
              <a:gd name="connsiteY45" fmla="*/ 1097282 h 6282703"/>
              <a:gd name="connsiteX46" fmla="*/ 300588 w 4181595"/>
              <a:gd name="connsiteY46" fmla="*/ 1009652 h 6282703"/>
              <a:gd name="connsiteX47" fmla="*/ 353856 w 4181595"/>
              <a:gd name="connsiteY47" fmla="*/ 922022 h 6282703"/>
              <a:gd name="connsiteX48" fmla="*/ 414735 w 4181595"/>
              <a:gd name="connsiteY48" fmla="*/ 842012 h 6282703"/>
              <a:gd name="connsiteX49" fmla="*/ 479418 w 4181595"/>
              <a:gd name="connsiteY49" fmla="*/ 762001 h 6282703"/>
              <a:gd name="connsiteX50" fmla="*/ 544102 w 4181595"/>
              <a:gd name="connsiteY50" fmla="*/ 685801 h 6282703"/>
              <a:gd name="connsiteX51" fmla="*/ 612590 w 4181595"/>
              <a:gd name="connsiteY51" fmla="*/ 613411 h 6282703"/>
              <a:gd name="connsiteX52" fmla="*/ 684883 w 4181595"/>
              <a:gd name="connsiteY52" fmla="*/ 544831 h 6282703"/>
              <a:gd name="connsiteX53" fmla="*/ 760982 w 4181595"/>
              <a:gd name="connsiteY53" fmla="*/ 480061 h 6282703"/>
              <a:gd name="connsiteX54" fmla="*/ 837080 w 4181595"/>
              <a:gd name="connsiteY54" fmla="*/ 419101 h 6282703"/>
              <a:gd name="connsiteX55" fmla="*/ 920788 w 4181595"/>
              <a:gd name="connsiteY55" fmla="*/ 358141 h 6282703"/>
              <a:gd name="connsiteX56" fmla="*/ 1004496 w 4181595"/>
              <a:gd name="connsiteY56" fmla="*/ 304800 h 6282703"/>
              <a:gd name="connsiteX57" fmla="*/ 1092009 w 4181595"/>
              <a:gd name="connsiteY57" fmla="*/ 255270 h 6282703"/>
              <a:gd name="connsiteX58" fmla="*/ 1183327 w 4181595"/>
              <a:gd name="connsiteY58" fmla="*/ 205740 h 6282703"/>
              <a:gd name="connsiteX59" fmla="*/ 1278450 w 4181595"/>
              <a:gd name="connsiteY59" fmla="*/ 167640 h 6282703"/>
              <a:gd name="connsiteX60" fmla="*/ 1373572 w 4181595"/>
              <a:gd name="connsiteY60" fmla="*/ 125730 h 6282703"/>
              <a:gd name="connsiteX61" fmla="*/ 1468695 w 4181595"/>
              <a:gd name="connsiteY61" fmla="*/ 95250 h 6282703"/>
              <a:gd name="connsiteX62" fmla="*/ 1567623 w 4181595"/>
              <a:gd name="connsiteY62" fmla="*/ 64770 h 6282703"/>
              <a:gd name="connsiteX63" fmla="*/ 1670355 w 4181595"/>
              <a:gd name="connsiteY63" fmla="*/ 41910 h 6282703"/>
              <a:gd name="connsiteX64" fmla="*/ 1769283 w 4181595"/>
              <a:gd name="connsiteY64" fmla="*/ 26670 h 6282703"/>
              <a:gd name="connsiteX65" fmla="*/ 1875820 w 4181595"/>
              <a:gd name="connsiteY65" fmla="*/ 11430 h 6282703"/>
              <a:gd name="connsiteX66" fmla="*/ 1982358 w 4181595"/>
              <a:gd name="connsiteY66" fmla="*/ 3810 h 628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81595" h="6282703">
                <a:moveTo>
                  <a:pt x="2088895" y="0"/>
                </a:moveTo>
                <a:lnTo>
                  <a:pt x="2199238" y="3810"/>
                </a:lnTo>
                <a:lnTo>
                  <a:pt x="2305775" y="11430"/>
                </a:lnTo>
                <a:lnTo>
                  <a:pt x="2408508" y="26670"/>
                </a:lnTo>
                <a:lnTo>
                  <a:pt x="2511240" y="41910"/>
                </a:lnTo>
                <a:lnTo>
                  <a:pt x="2613973" y="64770"/>
                </a:lnTo>
                <a:lnTo>
                  <a:pt x="2712900" y="95250"/>
                </a:lnTo>
                <a:lnTo>
                  <a:pt x="2808023" y="125730"/>
                </a:lnTo>
                <a:lnTo>
                  <a:pt x="2903146" y="167640"/>
                </a:lnTo>
                <a:lnTo>
                  <a:pt x="2998268" y="205740"/>
                </a:lnTo>
                <a:lnTo>
                  <a:pt x="3089586" y="255270"/>
                </a:lnTo>
                <a:lnTo>
                  <a:pt x="3177099" y="304800"/>
                </a:lnTo>
                <a:lnTo>
                  <a:pt x="3260807" y="358141"/>
                </a:lnTo>
                <a:lnTo>
                  <a:pt x="3344515" y="419101"/>
                </a:lnTo>
                <a:lnTo>
                  <a:pt x="3420613" y="480061"/>
                </a:lnTo>
                <a:lnTo>
                  <a:pt x="3496712" y="544831"/>
                </a:lnTo>
                <a:lnTo>
                  <a:pt x="3569005" y="613411"/>
                </a:lnTo>
                <a:lnTo>
                  <a:pt x="3637493" y="685801"/>
                </a:lnTo>
                <a:lnTo>
                  <a:pt x="3702177" y="762001"/>
                </a:lnTo>
                <a:lnTo>
                  <a:pt x="3766860" y="842012"/>
                </a:lnTo>
                <a:lnTo>
                  <a:pt x="3827739" y="922022"/>
                </a:lnTo>
                <a:lnTo>
                  <a:pt x="3881007" y="1009652"/>
                </a:lnTo>
                <a:lnTo>
                  <a:pt x="3926666" y="1097282"/>
                </a:lnTo>
                <a:lnTo>
                  <a:pt x="3976130" y="1188722"/>
                </a:lnTo>
                <a:lnTo>
                  <a:pt x="4017984" y="1280162"/>
                </a:lnTo>
                <a:lnTo>
                  <a:pt x="4056033" y="1375413"/>
                </a:lnTo>
                <a:lnTo>
                  <a:pt x="4086472" y="1470663"/>
                </a:lnTo>
                <a:lnTo>
                  <a:pt x="4116912" y="1569723"/>
                </a:lnTo>
                <a:lnTo>
                  <a:pt x="4139741" y="1672593"/>
                </a:lnTo>
                <a:lnTo>
                  <a:pt x="4158766" y="1779273"/>
                </a:lnTo>
                <a:lnTo>
                  <a:pt x="4170180" y="1878334"/>
                </a:lnTo>
                <a:lnTo>
                  <a:pt x="4177790" y="1988824"/>
                </a:lnTo>
                <a:lnTo>
                  <a:pt x="4181595" y="2095505"/>
                </a:lnTo>
                <a:lnTo>
                  <a:pt x="4181595" y="6282703"/>
                </a:lnTo>
                <a:lnTo>
                  <a:pt x="0" y="6282703"/>
                </a:lnTo>
                <a:lnTo>
                  <a:pt x="0" y="2095505"/>
                </a:lnTo>
                <a:lnTo>
                  <a:pt x="3805" y="1988824"/>
                </a:lnTo>
                <a:lnTo>
                  <a:pt x="11415" y="1878334"/>
                </a:lnTo>
                <a:lnTo>
                  <a:pt x="22829" y="1779273"/>
                </a:lnTo>
                <a:lnTo>
                  <a:pt x="41854" y="1672593"/>
                </a:lnTo>
                <a:lnTo>
                  <a:pt x="64683" y="1569723"/>
                </a:lnTo>
                <a:lnTo>
                  <a:pt x="95123" y="1470663"/>
                </a:lnTo>
                <a:lnTo>
                  <a:pt x="125562" y="1375413"/>
                </a:lnTo>
                <a:lnTo>
                  <a:pt x="163611" y="1280162"/>
                </a:lnTo>
                <a:lnTo>
                  <a:pt x="205465" y="1188722"/>
                </a:lnTo>
                <a:lnTo>
                  <a:pt x="254929" y="1097282"/>
                </a:lnTo>
                <a:lnTo>
                  <a:pt x="300588" y="1009652"/>
                </a:lnTo>
                <a:lnTo>
                  <a:pt x="353856" y="922022"/>
                </a:lnTo>
                <a:lnTo>
                  <a:pt x="414735" y="842012"/>
                </a:lnTo>
                <a:lnTo>
                  <a:pt x="479418" y="762001"/>
                </a:lnTo>
                <a:lnTo>
                  <a:pt x="544102" y="685801"/>
                </a:lnTo>
                <a:lnTo>
                  <a:pt x="612590" y="613411"/>
                </a:lnTo>
                <a:lnTo>
                  <a:pt x="684883" y="544831"/>
                </a:lnTo>
                <a:lnTo>
                  <a:pt x="760982" y="480061"/>
                </a:lnTo>
                <a:lnTo>
                  <a:pt x="837080" y="419101"/>
                </a:lnTo>
                <a:lnTo>
                  <a:pt x="920788" y="358141"/>
                </a:lnTo>
                <a:lnTo>
                  <a:pt x="1004496" y="304800"/>
                </a:lnTo>
                <a:lnTo>
                  <a:pt x="1092009" y="255270"/>
                </a:lnTo>
                <a:lnTo>
                  <a:pt x="1183327" y="205740"/>
                </a:lnTo>
                <a:lnTo>
                  <a:pt x="1278450" y="167640"/>
                </a:lnTo>
                <a:lnTo>
                  <a:pt x="1373572" y="125730"/>
                </a:lnTo>
                <a:lnTo>
                  <a:pt x="1468695" y="95250"/>
                </a:lnTo>
                <a:lnTo>
                  <a:pt x="1567623" y="64770"/>
                </a:lnTo>
                <a:lnTo>
                  <a:pt x="1670355" y="41910"/>
                </a:lnTo>
                <a:lnTo>
                  <a:pt x="1769283" y="26670"/>
                </a:lnTo>
                <a:lnTo>
                  <a:pt x="1875820" y="11430"/>
                </a:lnTo>
                <a:lnTo>
                  <a:pt x="1982358" y="38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2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62713C-CFD1-C94D-9E3D-CC15380B4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5473" y="2001982"/>
            <a:ext cx="4876952" cy="7327453"/>
          </a:xfrm>
          <a:custGeom>
            <a:avLst/>
            <a:gdLst>
              <a:gd name="connsiteX0" fmla="*/ 3048000 w 6090458"/>
              <a:gd name="connsiteY0" fmla="*/ 0 h 9150705"/>
              <a:gd name="connsiteX1" fmla="*/ 3203171 w 6090458"/>
              <a:gd name="connsiteY1" fmla="*/ 5549 h 9150705"/>
              <a:gd name="connsiteX2" fmla="*/ 3358342 w 6090458"/>
              <a:gd name="connsiteY2" fmla="*/ 16648 h 9150705"/>
              <a:gd name="connsiteX3" fmla="*/ 3513513 w 6090458"/>
              <a:gd name="connsiteY3" fmla="*/ 33296 h 9150705"/>
              <a:gd name="connsiteX4" fmla="*/ 3657600 w 6090458"/>
              <a:gd name="connsiteY4" fmla="*/ 61042 h 9150705"/>
              <a:gd name="connsiteX5" fmla="*/ 3807229 w 6090458"/>
              <a:gd name="connsiteY5" fmla="*/ 94337 h 9150705"/>
              <a:gd name="connsiteX6" fmla="*/ 3951316 w 6090458"/>
              <a:gd name="connsiteY6" fmla="*/ 138731 h 9150705"/>
              <a:gd name="connsiteX7" fmla="*/ 4089862 w 6090458"/>
              <a:gd name="connsiteY7" fmla="*/ 183125 h 9150705"/>
              <a:gd name="connsiteX8" fmla="*/ 4228408 w 6090458"/>
              <a:gd name="connsiteY8" fmla="*/ 244167 h 9150705"/>
              <a:gd name="connsiteX9" fmla="*/ 4366953 w 6090458"/>
              <a:gd name="connsiteY9" fmla="*/ 299659 h 9150705"/>
              <a:gd name="connsiteX10" fmla="*/ 4499957 w 6090458"/>
              <a:gd name="connsiteY10" fmla="*/ 371799 h 9150705"/>
              <a:gd name="connsiteX11" fmla="*/ 4627418 w 6090458"/>
              <a:gd name="connsiteY11" fmla="*/ 443940 h 9150705"/>
              <a:gd name="connsiteX12" fmla="*/ 4749338 w 6090458"/>
              <a:gd name="connsiteY12" fmla="*/ 521629 h 9150705"/>
              <a:gd name="connsiteX13" fmla="*/ 4871258 w 6090458"/>
              <a:gd name="connsiteY13" fmla="*/ 610417 h 9150705"/>
              <a:gd name="connsiteX14" fmla="*/ 4982095 w 6090458"/>
              <a:gd name="connsiteY14" fmla="*/ 699205 h 9150705"/>
              <a:gd name="connsiteX15" fmla="*/ 5092931 w 6090458"/>
              <a:gd name="connsiteY15" fmla="*/ 793542 h 9150705"/>
              <a:gd name="connsiteX16" fmla="*/ 5198225 w 6090458"/>
              <a:gd name="connsiteY16" fmla="*/ 893428 h 9150705"/>
              <a:gd name="connsiteX17" fmla="*/ 5297978 w 6090458"/>
              <a:gd name="connsiteY17" fmla="*/ 998864 h 9150705"/>
              <a:gd name="connsiteX18" fmla="*/ 5392189 w 6090458"/>
              <a:gd name="connsiteY18" fmla="*/ 1109849 h 9150705"/>
              <a:gd name="connsiteX19" fmla="*/ 5486400 w 6090458"/>
              <a:gd name="connsiteY19" fmla="*/ 1226383 h 9150705"/>
              <a:gd name="connsiteX20" fmla="*/ 5575069 w 6090458"/>
              <a:gd name="connsiteY20" fmla="*/ 1342917 h 9150705"/>
              <a:gd name="connsiteX21" fmla="*/ 5652655 w 6090458"/>
              <a:gd name="connsiteY21" fmla="*/ 1470550 h 9150705"/>
              <a:gd name="connsiteX22" fmla="*/ 5719157 w 6090458"/>
              <a:gd name="connsiteY22" fmla="*/ 1598183 h 9150705"/>
              <a:gd name="connsiteX23" fmla="*/ 5791200 w 6090458"/>
              <a:gd name="connsiteY23" fmla="*/ 1731364 h 9150705"/>
              <a:gd name="connsiteX24" fmla="*/ 5852160 w 6090458"/>
              <a:gd name="connsiteY24" fmla="*/ 1864546 h 9150705"/>
              <a:gd name="connsiteX25" fmla="*/ 5907578 w 6090458"/>
              <a:gd name="connsiteY25" fmla="*/ 2003278 h 9150705"/>
              <a:gd name="connsiteX26" fmla="*/ 5951913 w 6090458"/>
              <a:gd name="connsiteY26" fmla="*/ 2142009 h 9150705"/>
              <a:gd name="connsiteX27" fmla="*/ 5996247 w 6090458"/>
              <a:gd name="connsiteY27" fmla="*/ 2286289 h 9150705"/>
              <a:gd name="connsiteX28" fmla="*/ 6029498 w 6090458"/>
              <a:gd name="connsiteY28" fmla="*/ 2436118 h 9150705"/>
              <a:gd name="connsiteX29" fmla="*/ 6057207 w 6090458"/>
              <a:gd name="connsiteY29" fmla="*/ 2591497 h 9150705"/>
              <a:gd name="connsiteX30" fmla="*/ 6073833 w 6090458"/>
              <a:gd name="connsiteY30" fmla="*/ 2735778 h 9150705"/>
              <a:gd name="connsiteX31" fmla="*/ 6084917 w 6090458"/>
              <a:gd name="connsiteY31" fmla="*/ 2896706 h 9150705"/>
              <a:gd name="connsiteX32" fmla="*/ 6090458 w 6090458"/>
              <a:gd name="connsiteY32" fmla="*/ 3052085 h 9150705"/>
              <a:gd name="connsiteX33" fmla="*/ 6090458 w 6090458"/>
              <a:gd name="connsiteY33" fmla="*/ 9150705 h 9150705"/>
              <a:gd name="connsiteX34" fmla="*/ 0 w 6090458"/>
              <a:gd name="connsiteY34" fmla="*/ 9150705 h 9150705"/>
              <a:gd name="connsiteX35" fmla="*/ 0 w 6090458"/>
              <a:gd name="connsiteY35" fmla="*/ 3052085 h 9150705"/>
              <a:gd name="connsiteX36" fmla="*/ 5542 w 6090458"/>
              <a:gd name="connsiteY36" fmla="*/ 2896706 h 9150705"/>
              <a:gd name="connsiteX37" fmla="*/ 16625 w 6090458"/>
              <a:gd name="connsiteY37" fmla="*/ 2735778 h 9150705"/>
              <a:gd name="connsiteX38" fmla="*/ 33251 w 6090458"/>
              <a:gd name="connsiteY38" fmla="*/ 2591497 h 9150705"/>
              <a:gd name="connsiteX39" fmla="*/ 60960 w 6090458"/>
              <a:gd name="connsiteY39" fmla="*/ 2436118 h 9150705"/>
              <a:gd name="connsiteX40" fmla="*/ 94211 w 6090458"/>
              <a:gd name="connsiteY40" fmla="*/ 2286289 h 9150705"/>
              <a:gd name="connsiteX41" fmla="*/ 138545 w 6090458"/>
              <a:gd name="connsiteY41" fmla="*/ 2142009 h 9150705"/>
              <a:gd name="connsiteX42" fmla="*/ 182880 w 6090458"/>
              <a:gd name="connsiteY42" fmla="*/ 2003278 h 9150705"/>
              <a:gd name="connsiteX43" fmla="*/ 238298 w 6090458"/>
              <a:gd name="connsiteY43" fmla="*/ 1864546 h 9150705"/>
              <a:gd name="connsiteX44" fmla="*/ 299258 w 6090458"/>
              <a:gd name="connsiteY44" fmla="*/ 1731364 h 9150705"/>
              <a:gd name="connsiteX45" fmla="*/ 371302 w 6090458"/>
              <a:gd name="connsiteY45" fmla="*/ 1598183 h 9150705"/>
              <a:gd name="connsiteX46" fmla="*/ 437803 w 6090458"/>
              <a:gd name="connsiteY46" fmla="*/ 1470550 h 9150705"/>
              <a:gd name="connsiteX47" fmla="*/ 515389 w 6090458"/>
              <a:gd name="connsiteY47" fmla="*/ 1342917 h 9150705"/>
              <a:gd name="connsiteX48" fmla="*/ 604058 w 6090458"/>
              <a:gd name="connsiteY48" fmla="*/ 1226383 h 9150705"/>
              <a:gd name="connsiteX49" fmla="*/ 698269 w 6090458"/>
              <a:gd name="connsiteY49" fmla="*/ 1109849 h 9150705"/>
              <a:gd name="connsiteX50" fmla="*/ 792480 w 6090458"/>
              <a:gd name="connsiteY50" fmla="*/ 998864 h 9150705"/>
              <a:gd name="connsiteX51" fmla="*/ 892233 w 6090458"/>
              <a:gd name="connsiteY51" fmla="*/ 893428 h 9150705"/>
              <a:gd name="connsiteX52" fmla="*/ 997527 w 6090458"/>
              <a:gd name="connsiteY52" fmla="*/ 793542 h 9150705"/>
              <a:gd name="connsiteX53" fmla="*/ 1108363 w 6090458"/>
              <a:gd name="connsiteY53" fmla="*/ 699205 h 9150705"/>
              <a:gd name="connsiteX54" fmla="*/ 1219200 w 6090458"/>
              <a:gd name="connsiteY54" fmla="*/ 610417 h 9150705"/>
              <a:gd name="connsiteX55" fmla="*/ 1341120 w 6090458"/>
              <a:gd name="connsiteY55" fmla="*/ 521629 h 9150705"/>
              <a:gd name="connsiteX56" fmla="*/ 1463040 w 6090458"/>
              <a:gd name="connsiteY56" fmla="*/ 443940 h 9150705"/>
              <a:gd name="connsiteX57" fmla="*/ 1590502 w 6090458"/>
              <a:gd name="connsiteY57" fmla="*/ 371799 h 9150705"/>
              <a:gd name="connsiteX58" fmla="*/ 1723505 w 6090458"/>
              <a:gd name="connsiteY58" fmla="*/ 299659 h 9150705"/>
              <a:gd name="connsiteX59" fmla="*/ 1862051 w 6090458"/>
              <a:gd name="connsiteY59" fmla="*/ 244167 h 9150705"/>
              <a:gd name="connsiteX60" fmla="*/ 1995054 w 6090458"/>
              <a:gd name="connsiteY60" fmla="*/ 183125 h 9150705"/>
              <a:gd name="connsiteX61" fmla="*/ 2139142 w 6090458"/>
              <a:gd name="connsiteY61" fmla="*/ 138731 h 9150705"/>
              <a:gd name="connsiteX62" fmla="*/ 2283229 w 6090458"/>
              <a:gd name="connsiteY62" fmla="*/ 94337 h 9150705"/>
              <a:gd name="connsiteX63" fmla="*/ 2432858 w 6090458"/>
              <a:gd name="connsiteY63" fmla="*/ 61042 h 9150705"/>
              <a:gd name="connsiteX64" fmla="*/ 2576945 w 6090458"/>
              <a:gd name="connsiteY64" fmla="*/ 33296 h 9150705"/>
              <a:gd name="connsiteX65" fmla="*/ 2732116 w 6090458"/>
              <a:gd name="connsiteY65" fmla="*/ 16648 h 9150705"/>
              <a:gd name="connsiteX66" fmla="*/ 2887287 w 6090458"/>
              <a:gd name="connsiteY66" fmla="*/ 5549 h 91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90458" h="9150705">
                <a:moveTo>
                  <a:pt x="3048000" y="0"/>
                </a:moveTo>
                <a:lnTo>
                  <a:pt x="3203171" y="5549"/>
                </a:lnTo>
                <a:lnTo>
                  <a:pt x="3358342" y="16648"/>
                </a:lnTo>
                <a:lnTo>
                  <a:pt x="3513513" y="33296"/>
                </a:lnTo>
                <a:lnTo>
                  <a:pt x="3657600" y="61042"/>
                </a:lnTo>
                <a:lnTo>
                  <a:pt x="3807229" y="94337"/>
                </a:lnTo>
                <a:lnTo>
                  <a:pt x="3951316" y="138731"/>
                </a:lnTo>
                <a:lnTo>
                  <a:pt x="4089862" y="183125"/>
                </a:lnTo>
                <a:lnTo>
                  <a:pt x="4228408" y="244167"/>
                </a:lnTo>
                <a:lnTo>
                  <a:pt x="4366953" y="299659"/>
                </a:lnTo>
                <a:lnTo>
                  <a:pt x="4499957" y="371799"/>
                </a:lnTo>
                <a:lnTo>
                  <a:pt x="4627418" y="443940"/>
                </a:lnTo>
                <a:lnTo>
                  <a:pt x="4749338" y="521629"/>
                </a:lnTo>
                <a:lnTo>
                  <a:pt x="4871258" y="610417"/>
                </a:lnTo>
                <a:lnTo>
                  <a:pt x="4982095" y="699205"/>
                </a:lnTo>
                <a:lnTo>
                  <a:pt x="5092931" y="793542"/>
                </a:lnTo>
                <a:lnTo>
                  <a:pt x="5198225" y="893428"/>
                </a:lnTo>
                <a:lnTo>
                  <a:pt x="5297978" y="998864"/>
                </a:lnTo>
                <a:lnTo>
                  <a:pt x="5392189" y="1109849"/>
                </a:lnTo>
                <a:lnTo>
                  <a:pt x="5486400" y="1226383"/>
                </a:lnTo>
                <a:lnTo>
                  <a:pt x="5575069" y="1342917"/>
                </a:lnTo>
                <a:lnTo>
                  <a:pt x="5652655" y="1470550"/>
                </a:lnTo>
                <a:lnTo>
                  <a:pt x="5719157" y="1598183"/>
                </a:lnTo>
                <a:lnTo>
                  <a:pt x="5791200" y="1731364"/>
                </a:lnTo>
                <a:lnTo>
                  <a:pt x="5852160" y="1864546"/>
                </a:lnTo>
                <a:lnTo>
                  <a:pt x="5907578" y="2003278"/>
                </a:lnTo>
                <a:lnTo>
                  <a:pt x="5951913" y="2142009"/>
                </a:lnTo>
                <a:lnTo>
                  <a:pt x="5996247" y="2286289"/>
                </a:lnTo>
                <a:lnTo>
                  <a:pt x="6029498" y="2436118"/>
                </a:lnTo>
                <a:lnTo>
                  <a:pt x="6057207" y="2591497"/>
                </a:lnTo>
                <a:lnTo>
                  <a:pt x="6073833" y="2735778"/>
                </a:lnTo>
                <a:lnTo>
                  <a:pt x="6084917" y="2896706"/>
                </a:lnTo>
                <a:lnTo>
                  <a:pt x="6090458" y="3052085"/>
                </a:lnTo>
                <a:lnTo>
                  <a:pt x="6090458" y="9150705"/>
                </a:lnTo>
                <a:lnTo>
                  <a:pt x="0" y="9150705"/>
                </a:lnTo>
                <a:lnTo>
                  <a:pt x="0" y="3052085"/>
                </a:lnTo>
                <a:lnTo>
                  <a:pt x="5542" y="2896706"/>
                </a:lnTo>
                <a:lnTo>
                  <a:pt x="16625" y="2735778"/>
                </a:lnTo>
                <a:lnTo>
                  <a:pt x="33251" y="2591497"/>
                </a:lnTo>
                <a:lnTo>
                  <a:pt x="60960" y="2436118"/>
                </a:lnTo>
                <a:lnTo>
                  <a:pt x="94211" y="2286289"/>
                </a:lnTo>
                <a:lnTo>
                  <a:pt x="138545" y="2142009"/>
                </a:lnTo>
                <a:lnTo>
                  <a:pt x="182880" y="2003278"/>
                </a:lnTo>
                <a:lnTo>
                  <a:pt x="238298" y="1864546"/>
                </a:lnTo>
                <a:lnTo>
                  <a:pt x="299258" y="1731364"/>
                </a:lnTo>
                <a:lnTo>
                  <a:pt x="371302" y="1598183"/>
                </a:lnTo>
                <a:lnTo>
                  <a:pt x="437803" y="1470550"/>
                </a:lnTo>
                <a:lnTo>
                  <a:pt x="515389" y="1342917"/>
                </a:lnTo>
                <a:lnTo>
                  <a:pt x="604058" y="1226383"/>
                </a:lnTo>
                <a:lnTo>
                  <a:pt x="698269" y="1109849"/>
                </a:lnTo>
                <a:lnTo>
                  <a:pt x="792480" y="998864"/>
                </a:lnTo>
                <a:lnTo>
                  <a:pt x="892233" y="893428"/>
                </a:lnTo>
                <a:lnTo>
                  <a:pt x="997527" y="793542"/>
                </a:lnTo>
                <a:lnTo>
                  <a:pt x="1108363" y="699205"/>
                </a:lnTo>
                <a:lnTo>
                  <a:pt x="1219200" y="610417"/>
                </a:lnTo>
                <a:lnTo>
                  <a:pt x="1341120" y="521629"/>
                </a:lnTo>
                <a:lnTo>
                  <a:pt x="1463040" y="443940"/>
                </a:lnTo>
                <a:lnTo>
                  <a:pt x="1590502" y="371799"/>
                </a:lnTo>
                <a:lnTo>
                  <a:pt x="1723505" y="299659"/>
                </a:lnTo>
                <a:lnTo>
                  <a:pt x="1862051" y="244167"/>
                </a:lnTo>
                <a:lnTo>
                  <a:pt x="1995054" y="183125"/>
                </a:lnTo>
                <a:lnTo>
                  <a:pt x="2139142" y="138731"/>
                </a:lnTo>
                <a:lnTo>
                  <a:pt x="2283229" y="94337"/>
                </a:lnTo>
                <a:lnTo>
                  <a:pt x="2432858" y="61042"/>
                </a:lnTo>
                <a:lnTo>
                  <a:pt x="2576945" y="33296"/>
                </a:lnTo>
                <a:lnTo>
                  <a:pt x="2732116" y="16648"/>
                </a:lnTo>
                <a:lnTo>
                  <a:pt x="2887287" y="554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71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162713C-CFD1-C94D-9E3D-CC15380B4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02425" y="2590800"/>
            <a:ext cx="4876952" cy="7327453"/>
          </a:xfrm>
          <a:custGeom>
            <a:avLst/>
            <a:gdLst>
              <a:gd name="connsiteX0" fmla="*/ 3048000 w 6090458"/>
              <a:gd name="connsiteY0" fmla="*/ 0 h 9150705"/>
              <a:gd name="connsiteX1" fmla="*/ 3203171 w 6090458"/>
              <a:gd name="connsiteY1" fmla="*/ 5549 h 9150705"/>
              <a:gd name="connsiteX2" fmla="*/ 3358342 w 6090458"/>
              <a:gd name="connsiteY2" fmla="*/ 16648 h 9150705"/>
              <a:gd name="connsiteX3" fmla="*/ 3513513 w 6090458"/>
              <a:gd name="connsiteY3" fmla="*/ 33296 h 9150705"/>
              <a:gd name="connsiteX4" fmla="*/ 3657600 w 6090458"/>
              <a:gd name="connsiteY4" fmla="*/ 61042 h 9150705"/>
              <a:gd name="connsiteX5" fmla="*/ 3807229 w 6090458"/>
              <a:gd name="connsiteY5" fmla="*/ 94337 h 9150705"/>
              <a:gd name="connsiteX6" fmla="*/ 3951316 w 6090458"/>
              <a:gd name="connsiteY6" fmla="*/ 138731 h 9150705"/>
              <a:gd name="connsiteX7" fmla="*/ 4089862 w 6090458"/>
              <a:gd name="connsiteY7" fmla="*/ 183125 h 9150705"/>
              <a:gd name="connsiteX8" fmla="*/ 4228408 w 6090458"/>
              <a:gd name="connsiteY8" fmla="*/ 244167 h 9150705"/>
              <a:gd name="connsiteX9" fmla="*/ 4366953 w 6090458"/>
              <a:gd name="connsiteY9" fmla="*/ 299659 h 9150705"/>
              <a:gd name="connsiteX10" fmla="*/ 4499957 w 6090458"/>
              <a:gd name="connsiteY10" fmla="*/ 371799 h 9150705"/>
              <a:gd name="connsiteX11" fmla="*/ 4627418 w 6090458"/>
              <a:gd name="connsiteY11" fmla="*/ 443940 h 9150705"/>
              <a:gd name="connsiteX12" fmla="*/ 4749338 w 6090458"/>
              <a:gd name="connsiteY12" fmla="*/ 521629 h 9150705"/>
              <a:gd name="connsiteX13" fmla="*/ 4871258 w 6090458"/>
              <a:gd name="connsiteY13" fmla="*/ 610417 h 9150705"/>
              <a:gd name="connsiteX14" fmla="*/ 4982095 w 6090458"/>
              <a:gd name="connsiteY14" fmla="*/ 699205 h 9150705"/>
              <a:gd name="connsiteX15" fmla="*/ 5092931 w 6090458"/>
              <a:gd name="connsiteY15" fmla="*/ 793542 h 9150705"/>
              <a:gd name="connsiteX16" fmla="*/ 5198225 w 6090458"/>
              <a:gd name="connsiteY16" fmla="*/ 893428 h 9150705"/>
              <a:gd name="connsiteX17" fmla="*/ 5297978 w 6090458"/>
              <a:gd name="connsiteY17" fmla="*/ 998864 h 9150705"/>
              <a:gd name="connsiteX18" fmla="*/ 5392189 w 6090458"/>
              <a:gd name="connsiteY18" fmla="*/ 1109849 h 9150705"/>
              <a:gd name="connsiteX19" fmla="*/ 5486400 w 6090458"/>
              <a:gd name="connsiteY19" fmla="*/ 1226383 h 9150705"/>
              <a:gd name="connsiteX20" fmla="*/ 5575069 w 6090458"/>
              <a:gd name="connsiteY20" fmla="*/ 1342917 h 9150705"/>
              <a:gd name="connsiteX21" fmla="*/ 5652655 w 6090458"/>
              <a:gd name="connsiteY21" fmla="*/ 1470550 h 9150705"/>
              <a:gd name="connsiteX22" fmla="*/ 5719157 w 6090458"/>
              <a:gd name="connsiteY22" fmla="*/ 1598183 h 9150705"/>
              <a:gd name="connsiteX23" fmla="*/ 5791200 w 6090458"/>
              <a:gd name="connsiteY23" fmla="*/ 1731364 h 9150705"/>
              <a:gd name="connsiteX24" fmla="*/ 5852160 w 6090458"/>
              <a:gd name="connsiteY24" fmla="*/ 1864546 h 9150705"/>
              <a:gd name="connsiteX25" fmla="*/ 5907578 w 6090458"/>
              <a:gd name="connsiteY25" fmla="*/ 2003278 h 9150705"/>
              <a:gd name="connsiteX26" fmla="*/ 5951913 w 6090458"/>
              <a:gd name="connsiteY26" fmla="*/ 2142009 h 9150705"/>
              <a:gd name="connsiteX27" fmla="*/ 5996247 w 6090458"/>
              <a:gd name="connsiteY27" fmla="*/ 2286289 h 9150705"/>
              <a:gd name="connsiteX28" fmla="*/ 6029498 w 6090458"/>
              <a:gd name="connsiteY28" fmla="*/ 2436118 h 9150705"/>
              <a:gd name="connsiteX29" fmla="*/ 6057207 w 6090458"/>
              <a:gd name="connsiteY29" fmla="*/ 2591497 h 9150705"/>
              <a:gd name="connsiteX30" fmla="*/ 6073833 w 6090458"/>
              <a:gd name="connsiteY30" fmla="*/ 2735778 h 9150705"/>
              <a:gd name="connsiteX31" fmla="*/ 6084917 w 6090458"/>
              <a:gd name="connsiteY31" fmla="*/ 2896706 h 9150705"/>
              <a:gd name="connsiteX32" fmla="*/ 6090458 w 6090458"/>
              <a:gd name="connsiteY32" fmla="*/ 3052085 h 9150705"/>
              <a:gd name="connsiteX33" fmla="*/ 6090458 w 6090458"/>
              <a:gd name="connsiteY33" fmla="*/ 9150705 h 9150705"/>
              <a:gd name="connsiteX34" fmla="*/ 0 w 6090458"/>
              <a:gd name="connsiteY34" fmla="*/ 9150705 h 9150705"/>
              <a:gd name="connsiteX35" fmla="*/ 0 w 6090458"/>
              <a:gd name="connsiteY35" fmla="*/ 3052085 h 9150705"/>
              <a:gd name="connsiteX36" fmla="*/ 5542 w 6090458"/>
              <a:gd name="connsiteY36" fmla="*/ 2896706 h 9150705"/>
              <a:gd name="connsiteX37" fmla="*/ 16625 w 6090458"/>
              <a:gd name="connsiteY37" fmla="*/ 2735778 h 9150705"/>
              <a:gd name="connsiteX38" fmla="*/ 33251 w 6090458"/>
              <a:gd name="connsiteY38" fmla="*/ 2591497 h 9150705"/>
              <a:gd name="connsiteX39" fmla="*/ 60960 w 6090458"/>
              <a:gd name="connsiteY39" fmla="*/ 2436118 h 9150705"/>
              <a:gd name="connsiteX40" fmla="*/ 94211 w 6090458"/>
              <a:gd name="connsiteY40" fmla="*/ 2286289 h 9150705"/>
              <a:gd name="connsiteX41" fmla="*/ 138545 w 6090458"/>
              <a:gd name="connsiteY41" fmla="*/ 2142009 h 9150705"/>
              <a:gd name="connsiteX42" fmla="*/ 182880 w 6090458"/>
              <a:gd name="connsiteY42" fmla="*/ 2003278 h 9150705"/>
              <a:gd name="connsiteX43" fmla="*/ 238298 w 6090458"/>
              <a:gd name="connsiteY43" fmla="*/ 1864546 h 9150705"/>
              <a:gd name="connsiteX44" fmla="*/ 299258 w 6090458"/>
              <a:gd name="connsiteY44" fmla="*/ 1731364 h 9150705"/>
              <a:gd name="connsiteX45" fmla="*/ 371302 w 6090458"/>
              <a:gd name="connsiteY45" fmla="*/ 1598183 h 9150705"/>
              <a:gd name="connsiteX46" fmla="*/ 437803 w 6090458"/>
              <a:gd name="connsiteY46" fmla="*/ 1470550 h 9150705"/>
              <a:gd name="connsiteX47" fmla="*/ 515389 w 6090458"/>
              <a:gd name="connsiteY47" fmla="*/ 1342917 h 9150705"/>
              <a:gd name="connsiteX48" fmla="*/ 604058 w 6090458"/>
              <a:gd name="connsiteY48" fmla="*/ 1226383 h 9150705"/>
              <a:gd name="connsiteX49" fmla="*/ 698269 w 6090458"/>
              <a:gd name="connsiteY49" fmla="*/ 1109849 h 9150705"/>
              <a:gd name="connsiteX50" fmla="*/ 792480 w 6090458"/>
              <a:gd name="connsiteY50" fmla="*/ 998864 h 9150705"/>
              <a:gd name="connsiteX51" fmla="*/ 892233 w 6090458"/>
              <a:gd name="connsiteY51" fmla="*/ 893428 h 9150705"/>
              <a:gd name="connsiteX52" fmla="*/ 997527 w 6090458"/>
              <a:gd name="connsiteY52" fmla="*/ 793542 h 9150705"/>
              <a:gd name="connsiteX53" fmla="*/ 1108363 w 6090458"/>
              <a:gd name="connsiteY53" fmla="*/ 699205 h 9150705"/>
              <a:gd name="connsiteX54" fmla="*/ 1219200 w 6090458"/>
              <a:gd name="connsiteY54" fmla="*/ 610417 h 9150705"/>
              <a:gd name="connsiteX55" fmla="*/ 1341120 w 6090458"/>
              <a:gd name="connsiteY55" fmla="*/ 521629 h 9150705"/>
              <a:gd name="connsiteX56" fmla="*/ 1463040 w 6090458"/>
              <a:gd name="connsiteY56" fmla="*/ 443940 h 9150705"/>
              <a:gd name="connsiteX57" fmla="*/ 1590502 w 6090458"/>
              <a:gd name="connsiteY57" fmla="*/ 371799 h 9150705"/>
              <a:gd name="connsiteX58" fmla="*/ 1723505 w 6090458"/>
              <a:gd name="connsiteY58" fmla="*/ 299659 h 9150705"/>
              <a:gd name="connsiteX59" fmla="*/ 1862051 w 6090458"/>
              <a:gd name="connsiteY59" fmla="*/ 244167 h 9150705"/>
              <a:gd name="connsiteX60" fmla="*/ 1995054 w 6090458"/>
              <a:gd name="connsiteY60" fmla="*/ 183125 h 9150705"/>
              <a:gd name="connsiteX61" fmla="*/ 2139142 w 6090458"/>
              <a:gd name="connsiteY61" fmla="*/ 138731 h 9150705"/>
              <a:gd name="connsiteX62" fmla="*/ 2283229 w 6090458"/>
              <a:gd name="connsiteY62" fmla="*/ 94337 h 9150705"/>
              <a:gd name="connsiteX63" fmla="*/ 2432858 w 6090458"/>
              <a:gd name="connsiteY63" fmla="*/ 61042 h 9150705"/>
              <a:gd name="connsiteX64" fmla="*/ 2576945 w 6090458"/>
              <a:gd name="connsiteY64" fmla="*/ 33296 h 9150705"/>
              <a:gd name="connsiteX65" fmla="*/ 2732116 w 6090458"/>
              <a:gd name="connsiteY65" fmla="*/ 16648 h 9150705"/>
              <a:gd name="connsiteX66" fmla="*/ 2887287 w 6090458"/>
              <a:gd name="connsiteY66" fmla="*/ 5549 h 915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90458" h="9150705">
                <a:moveTo>
                  <a:pt x="3048000" y="0"/>
                </a:moveTo>
                <a:lnTo>
                  <a:pt x="3203171" y="5549"/>
                </a:lnTo>
                <a:lnTo>
                  <a:pt x="3358342" y="16648"/>
                </a:lnTo>
                <a:lnTo>
                  <a:pt x="3513513" y="33296"/>
                </a:lnTo>
                <a:lnTo>
                  <a:pt x="3657600" y="61042"/>
                </a:lnTo>
                <a:lnTo>
                  <a:pt x="3807229" y="94337"/>
                </a:lnTo>
                <a:lnTo>
                  <a:pt x="3951316" y="138731"/>
                </a:lnTo>
                <a:lnTo>
                  <a:pt x="4089862" y="183125"/>
                </a:lnTo>
                <a:lnTo>
                  <a:pt x="4228408" y="244167"/>
                </a:lnTo>
                <a:lnTo>
                  <a:pt x="4366953" y="299659"/>
                </a:lnTo>
                <a:lnTo>
                  <a:pt x="4499957" y="371799"/>
                </a:lnTo>
                <a:lnTo>
                  <a:pt x="4627418" y="443940"/>
                </a:lnTo>
                <a:lnTo>
                  <a:pt x="4749338" y="521629"/>
                </a:lnTo>
                <a:lnTo>
                  <a:pt x="4871258" y="610417"/>
                </a:lnTo>
                <a:lnTo>
                  <a:pt x="4982095" y="699205"/>
                </a:lnTo>
                <a:lnTo>
                  <a:pt x="5092931" y="793542"/>
                </a:lnTo>
                <a:lnTo>
                  <a:pt x="5198225" y="893428"/>
                </a:lnTo>
                <a:lnTo>
                  <a:pt x="5297978" y="998864"/>
                </a:lnTo>
                <a:lnTo>
                  <a:pt x="5392189" y="1109849"/>
                </a:lnTo>
                <a:lnTo>
                  <a:pt x="5486400" y="1226383"/>
                </a:lnTo>
                <a:lnTo>
                  <a:pt x="5575069" y="1342917"/>
                </a:lnTo>
                <a:lnTo>
                  <a:pt x="5652655" y="1470550"/>
                </a:lnTo>
                <a:lnTo>
                  <a:pt x="5719157" y="1598183"/>
                </a:lnTo>
                <a:lnTo>
                  <a:pt x="5791200" y="1731364"/>
                </a:lnTo>
                <a:lnTo>
                  <a:pt x="5852160" y="1864546"/>
                </a:lnTo>
                <a:lnTo>
                  <a:pt x="5907578" y="2003278"/>
                </a:lnTo>
                <a:lnTo>
                  <a:pt x="5951913" y="2142009"/>
                </a:lnTo>
                <a:lnTo>
                  <a:pt x="5996247" y="2286289"/>
                </a:lnTo>
                <a:lnTo>
                  <a:pt x="6029498" y="2436118"/>
                </a:lnTo>
                <a:lnTo>
                  <a:pt x="6057207" y="2591497"/>
                </a:lnTo>
                <a:lnTo>
                  <a:pt x="6073833" y="2735778"/>
                </a:lnTo>
                <a:lnTo>
                  <a:pt x="6084917" y="2896706"/>
                </a:lnTo>
                <a:lnTo>
                  <a:pt x="6090458" y="3052085"/>
                </a:lnTo>
                <a:lnTo>
                  <a:pt x="6090458" y="9150705"/>
                </a:lnTo>
                <a:lnTo>
                  <a:pt x="0" y="9150705"/>
                </a:lnTo>
                <a:lnTo>
                  <a:pt x="0" y="3052085"/>
                </a:lnTo>
                <a:lnTo>
                  <a:pt x="5542" y="2896706"/>
                </a:lnTo>
                <a:lnTo>
                  <a:pt x="16625" y="2735778"/>
                </a:lnTo>
                <a:lnTo>
                  <a:pt x="33251" y="2591497"/>
                </a:lnTo>
                <a:lnTo>
                  <a:pt x="60960" y="2436118"/>
                </a:lnTo>
                <a:lnTo>
                  <a:pt x="94211" y="2286289"/>
                </a:lnTo>
                <a:lnTo>
                  <a:pt x="138545" y="2142009"/>
                </a:lnTo>
                <a:lnTo>
                  <a:pt x="182880" y="2003278"/>
                </a:lnTo>
                <a:lnTo>
                  <a:pt x="238298" y="1864546"/>
                </a:lnTo>
                <a:lnTo>
                  <a:pt x="299258" y="1731364"/>
                </a:lnTo>
                <a:lnTo>
                  <a:pt x="371302" y="1598183"/>
                </a:lnTo>
                <a:lnTo>
                  <a:pt x="437803" y="1470550"/>
                </a:lnTo>
                <a:lnTo>
                  <a:pt x="515389" y="1342917"/>
                </a:lnTo>
                <a:lnTo>
                  <a:pt x="604058" y="1226383"/>
                </a:lnTo>
                <a:lnTo>
                  <a:pt x="698269" y="1109849"/>
                </a:lnTo>
                <a:lnTo>
                  <a:pt x="792480" y="998864"/>
                </a:lnTo>
                <a:lnTo>
                  <a:pt x="892233" y="893428"/>
                </a:lnTo>
                <a:lnTo>
                  <a:pt x="997527" y="793542"/>
                </a:lnTo>
                <a:lnTo>
                  <a:pt x="1108363" y="699205"/>
                </a:lnTo>
                <a:lnTo>
                  <a:pt x="1219200" y="610417"/>
                </a:lnTo>
                <a:lnTo>
                  <a:pt x="1341120" y="521629"/>
                </a:lnTo>
                <a:lnTo>
                  <a:pt x="1463040" y="443940"/>
                </a:lnTo>
                <a:lnTo>
                  <a:pt x="1590502" y="371799"/>
                </a:lnTo>
                <a:lnTo>
                  <a:pt x="1723505" y="299659"/>
                </a:lnTo>
                <a:lnTo>
                  <a:pt x="1862051" y="244167"/>
                </a:lnTo>
                <a:lnTo>
                  <a:pt x="1995054" y="183125"/>
                </a:lnTo>
                <a:lnTo>
                  <a:pt x="2139142" y="138731"/>
                </a:lnTo>
                <a:lnTo>
                  <a:pt x="2283229" y="94337"/>
                </a:lnTo>
                <a:lnTo>
                  <a:pt x="2432858" y="61042"/>
                </a:lnTo>
                <a:lnTo>
                  <a:pt x="2576945" y="33296"/>
                </a:lnTo>
                <a:lnTo>
                  <a:pt x="2732116" y="16648"/>
                </a:lnTo>
                <a:lnTo>
                  <a:pt x="2887287" y="554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2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97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D59B1217-46C2-2045-98F6-31A30D3E5E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0025" y="2404097"/>
            <a:ext cx="4181595" cy="6282703"/>
          </a:xfrm>
          <a:custGeom>
            <a:avLst/>
            <a:gdLst>
              <a:gd name="connsiteX0" fmla="*/ 2088895 w 4181595"/>
              <a:gd name="connsiteY0" fmla="*/ 0 h 6282703"/>
              <a:gd name="connsiteX1" fmla="*/ 2199238 w 4181595"/>
              <a:gd name="connsiteY1" fmla="*/ 3810 h 6282703"/>
              <a:gd name="connsiteX2" fmla="*/ 2305775 w 4181595"/>
              <a:gd name="connsiteY2" fmla="*/ 11430 h 6282703"/>
              <a:gd name="connsiteX3" fmla="*/ 2408508 w 4181595"/>
              <a:gd name="connsiteY3" fmla="*/ 26670 h 6282703"/>
              <a:gd name="connsiteX4" fmla="*/ 2511240 w 4181595"/>
              <a:gd name="connsiteY4" fmla="*/ 41910 h 6282703"/>
              <a:gd name="connsiteX5" fmla="*/ 2613973 w 4181595"/>
              <a:gd name="connsiteY5" fmla="*/ 64770 h 6282703"/>
              <a:gd name="connsiteX6" fmla="*/ 2712900 w 4181595"/>
              <a:gd name="connsiteY6" fmla="*/ 95250 h 6282703"/>
              <a:gd name="connsiteX7" fmla="*/ 2808023 w 4181595"/>
              <a:gd name="connsiteY7" fmla="*/ 125730 h 6282703"/>
              <a:gd name="connsiteX8" fmla="*/ 2903146 w 4181595"/>
              <a:gd name="connsiteY8" fmla="*/ 167640 h 6282703"/>
              <a:gd name="connsiteX9" fmla="*/ 2998268 w 4181595"/>
              <a:gd name="connsiteY9" fmla="*/ 205740 h 6282703"/>
              <a:gd name="connsiteX10" fmla="*/ 3089586 w 4181595"/>
              <a:gd name="connsiteY10" fmla="*/ 255270 h 6282703"/>
              <a:gd name="connsiteX11" fmla="*/ 3177099 w 4181595"/>
              <a:gd name="connsiteY11" fmla="*/ 304800 h 6282703"/>
              <a:gd name="connsiteX12" fmla="*/ 3260807 w 4181595"/>
              <a:gd name="connsiteY12" fmla="*/ 358141 h 6282703"/>
              <a:gd name="connsiteX13" fmla="*/ 3344515 w 4181595"/>
              <a:gd name="connsiteY13" fmla="*/ 419101 h 6282703"/>
              <a:gd name="connsiteX14" fmla="*/ 3420613 w 4181595"/>
              <a:gd name="connsiteY14" fmla="*/ 480061 h 6282703"/>
              <a:gd name="connsiteX15" fmla="*/ 3496712 w 4181595"/>
              <a:gd name="connsiteY15" fmla="*/ 544831 h 6282703"/>
              <a:gd name="connsiteX16" fmla="*/ 3569005 w 4181595"/>
              <a:gd name="connsiteY16" fmla="*/ 613411 h 6282703"/>
              <a:gd name="connsiteX17" fmla="*/ 3637493 w 4181595"/>
              <a:gd name="connsiteY17" fmla="*/ 685801 h 6282703"/>
              <a:gd name="connsiteX18" fmla="*/ 3702177 w 4181595"/>
              <a:gd name="connsiteY18" fmla="*/ 762001 h 6282703"/>
              <a:gd name="connsiteX19" fmla="*/ 3766860 w 4181595"/>
              <a:gd name="connsiteY19" fmla="*/ 842012 h 6282703"/>
              <a:gd name="connsiteX20" fmla="*/ 3827739 w 4181595"/>
              <a:gd name="connsiteY20" fmla="*/ 922022 h 6282703"/>
              <a:gd name="connsiteX21" fmla="*/ 3881007 w 4181595"/>
              <a:gd name="connsiteY21" fmla="*/ 1009652 h 6282703"/>
              <a:gd name="connsiteX22" fmla="*/ 3926666 w 4181595"/>
              <a:gd name="connsiteY22" fmla="*/ 1097282 h 6282703"/>
              <a:gd name="connsiteX23" fmla="*/ 3976130 w 4181595"/>
              <a:gd name="connsiteY23" fmla="*/ 1188722 h 6282703"/>
              <a:gd name="connsiteX24" fmla="*/ 4017984 w 4181595"/>
              <a:gd name="connsiteY24" fmla="*/ 1280162 h 6282703"/>
              <a:gd name="connsiteX25" fmla="*/ 4056033 w 4181595"/>
              <a:gd name="connsiteY25" fmla="*/ 1375413 h 6282703"/>
              <a:gd name="connsiteX26" fmla="*/ 4086472 w 4181595"/>
              <a:gd name="connsiteY26" fmla="*/ 1470663 h 6282703"/>
              <a:gd name="connsiteX27" fmla="*/ 4116912 w 4181595"/>
              <a:gd name="connsiteY27" fmla="*/ 1569723 h 6282703"/>
              <a:gd name="connsiteX28" fmla="*/ 4139741 w 4181595"/>
              <a:gd name="connsiteY28" fmla="*/ 1672593 h 6282703"/>
              <a:gd name="connsiteX29" fmla="*/ 4158766 w 4181595"/>
              <a:gd name="connsiteY29" fmla="*/ 1779273 h 6282703"/>
              <a:gd name="connsiteX30" fmla="*/ 4170180 w 4181595"/>
              <a:gd name="connsiteY30" fmla="*/ 1878334 h 6282703"/>
              <a:gd name="connsiteX31" fmla="*/ 4177790 w 4181595"/>
              <a:gd name="connsiteY31" fmla="*/ 1988824 h 6282703"/>
              <a:gd name="connsiteX32" fmla="*/ 4181595 w 4181595"/>
              <a:gd name="connsiteY32" fmla="*/ 2095505 h 6282703"/>
              <a:gd name="connsiteX33" fmla="*/ 4181595 w 4181595"/>
              <a:gd name="connsiteY33" fmla="*/ 6282703 h 6282703"/>
              <a:gd name="connsiteX34" fmla="*/ 0 w 4181595"/>
              <a:gd name="connsiteY34" fmla="*/ 6282703 h 6282703"/>
              <a:gd name="connsiteX35" fmla="*/ 0 w 4181595"/>
              <a:gd name="connsiteY35" fmla="*/ 2095505 h 6282703"/>
              <a:gd name="connsiteX36" fmla="*/ 3805 w 4181595"/>
              <a:gd name="connsiteY36" fmla="*/ 1988824 h 6282703"/>
              <a:gd name="connsiteX37" fmla="*/ 11415 w 4181595"/>
              <a:gd name="connsiteY37" fmla="*/ 1878334 h 6282703"/>
              <a:gd name="connsiteX38" fmla="*/ 22829 w 4181595"/>
              <a:gd name="connsiteY38" fmla="*/ 1779273 h 6282703"/>
              <a:gd name="connsiteX39" fmla="*/ 41854 w 4181595"/>
              <a:gd name="connsiteY39" fmla="*/ 1672593 h 6282703"/>
              <a:gd name="connsiteX40" fmla="*/ 64683 w 4181595"/>
              <a:gd name="connsiteY40" fmla="*/ 1569723 h 6282703"/>
              <a:gd name="connsiteX41" fmla="*/ 95123 w 4181595"/>
              <a:gd name="connsiteY41" fmla="*/ 1470663 h 6282703"/>
              <a:gd name="connsiteX42" fmla="*/ 125562 w 4181595"/>
              <a:gd name="connsiteY42" fmla="*/ 1375413 h 6282703"/>
              <a:gd name="connsiteX43" fmla="*/ 163611 w 4181595"/>
              <a:gd name="connsiteY43" fmla="*/ 1280162 h 6282703"/>
              <a:gd name="connsiteX44" fmla="*/ 205465 w 4181595"/>
              <a:gd name="connsiteY44" fmla="*/ 1188722 h 6282703"/>
              <a:gd name="connsiteX45" fmla="*/ 254929 w 4181595"/>
              <a:gd name="connsiteY45" fmla="*/ 1097282 h 6282703"/>
              <a:gd name="connsiteX46" fmla="*/ 300588 w 4181595"/>
              <a:gd name="connsiteY46" fmla="*/ 1009652 h 6282703"/>
              <a:gd name="connsiteX47" fmla="*/ 353856 w 4181595"/>
              <a:gd name="connsiteY47" fmla="*/ 922022 h 6282703"/>
              <a:gd name="connsiteX48" fmla="*/ 414735 w 4181595"/>
              <a:gd name="connsiteY48" fmla="*/ 842012 h 6282703"/>
              <a:gd name="connsiteX49" fmla="*/ 479418 w 4181595"/>
              <a:gd name="connsiteY49" fmla="*/ 762001 h 6282703"/>
              <a:gd name="connsiteX50" fmla="*/ 544102 w 4181595"/>
              <a:gd name="connsiteY50" fmla="*/ 685801 h 6282703"/>
              <a:gd name="connsiteX51" fmla="*/ 612590 w 4181595"/>
              <a:gd name="connsiteY51" fmla="*/ 613411 h 6282703"/>
              <a:gd name="connsiteX52" fmla="*/ 684883 w 4181595"/>
              <a:gd name="connsiteY52" fmla="*/ 544831 h 6282703"/>
              <a:gd name="connsiteX53" fmla="*/ 760982 w 4181595"/>
              <a:gd name="connsiteY53" fmla="*/ 480061 h 6282703"/>
              <a:gd name="connsiteX54" fmla="*/ 837080 w 4181595"/>
              <a:gd name="connsiteY54" fmla="*/ 419101 h 6282703"/>
              <a:gd name="connsiteX55" fmla="*/ 920788 w 4181595"/>
              <a:gd name="connsiteY55" fmla="*/ 358141 h 6282703"/>
              <a:gd name="connsiteX56" fmla="*/ 1004496 w 4181595"/>
              <a:gd name="connsiteY56" fmla="*/ 304800 h 6282703"/>
              <a:gd name="connsiteX57" fmla="*/ 1092009 w 4181595"/>
              <a:gd name="connsiteY57" fmla="*/ 255270 h 6282703"/>
              <a:gd name="connsiteX58" fmla="*/ 1183327 w 4181595"/>
              <a:gd name="connsiteY58" fmla="*/ 205740 h 6282703"/>
              <a:gd name="connsiteX59" fmla="*/ 1278450 w 4181595"/>
              <a:gd name="connsiteY59" fmla="*/ 167640 h 6282703"/>
              <a:gd name="connsiteX60" fmla="*/ 1373572 w 4181595"/>
              <a:gd name="connsiteY60" fmla="*/ 125730 h 6282703"/>
              <a:gd name="connsiteX61" fmla="*/ 1468695 w 4181595"/>
              <a:gd name="connsiteY61" fmla="*/ 95250 h 6282703"/>
              <a:gd name="connsiteX62" fmla="*/ 1567623 w 4181595"/>
              <a:gd name="connsiteY62" fmla="*/ 64770 h 6282703"/>
              <a:gd name="connsiteX63" fmla="*/ 1670355 w 4181595"/>
              <a:gd name="connsiteY63" fmla="*/ 41910 h 6282703"/>
              <a:gd name="connsiteX64" fmla="*/ 1769283 w 4181595"/>
              <a:gd name="connsiteY64" fmla="*/ 26670 h 6282703"/>
              <a:gd name="connsiteX65" fmla="*/ 1875820 w 4181595"/>
              <a:gd name="connsiteY65" fmla="*/ 11430 h 6282703"/>
              <a:gd name="connsiteX66" fmla="*/ 1982358 w 4181595"/>
              <a:gd name="connsiteY66" fmla="*/ 3810 h 628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81595" h="6282703">
                <a:moveTo>
                  <a:pt x="2088895" y="0"/>
                </a:moveTo>
                <a:lnTo>
                  <a:pt x="2199238" y="3810"/>
                </a:lnTo>
                <a:lnTo>
                  <a:pt x="2305775" y="11430"/>
                </a:lnTo>
                <a:lnTo>
                  <a:pt x="2408508" y="26670"/>
                </a:lnTo>
                <a:lnTo>
                  <a:pt x="2511240" y="41910"/>
                </a:lnTo>
                <a:lnTo>
                  <a:pt x="2613973" y="64770"/>
                </a:lnTo>
                <a:lnTo>
                  <a:pt x="2712900" y="95250"/>
                </a:lnTo>
                <a:lnTo>
                  <a:pt x="2808023" y="125730"/>
                </a:lnTo>
                <a:lnTo>
                  <a:pt x="2903146" y="167640"/>
                </a:lnTo>
                <a:lnTo>
                  <a:pt x="2998268" y="205740"/>
                </a:lnTo>
                <a:lnTo>
                  <a:pt x="3089586" y="255270"/>
                </a:lnTo>
                <a:lnTo>
                  <a:pt x="3177099" y="304800"/>
                </a:lnTo>
                <a:lnTo>
                  <a:pt x="3260807" y="358141"/>
                </a:lnTo>
                <a:lnTo>
                  <a:pt x="3344515" y="419101"/>
                </a:lnTo>
                <a:lnTo>
                  <a:pt x="3420613" y="480061"/>
                </a:lnTo>
                <a:lnTo>
                  <a:pt x="3496712" y="544831"/>
                </a:lnTo>
                <a:lnTo>
                  <a:pt x="3569005" y="613411"/>
                </a:lnTo>
                <a:lnTo>
                  <a:pt x="3637493" y="685801"/>
                </a:lnTo>
                <a:lnTo>
                  <a:pt x="3702177" y="762001"/>
                </a:lnTo>
                <a:lnTo>
                  <a:pt x="3766860" y="842012"/>
                </a:lnTo>
                <a:lnTo>
                  <a:pt x="3827739" y="922022"/>
                </a:lnTo>
                <a:lnTo>
                  <a:pt x="3881007" y="1009652"/>
                </a:lnTo>
                <a:lnTo>
                  <a:pt x="3926666" y="1097282"/>
                </a:lnTo>
                <a:lnTo>
                  <a:pt x="3976130" y="1188722"/>
                </a:lnTo>
                <a:lnTo>
                  <a:pt x="4017984" y="1280162"/>
                </a:lnTo>
                <a:lnTo>
                  <a:pt x="4056033" y="1375413"/>
                </a:lnTo>
                <a:lnTo>
                  <a:pt x="4086472" y="1470663"/>
                </a:lnTo>
                <a:lnTo>
                  <a:pt x="4116912" y="1569723"/>
                </a:lnTo>
                <a:lnTo>
                  <a:pt x="4139741" y="1672593"/>
                </a:lnTo>
                <a:lnTo>
                  <a:pt x="4158766" y="1779273"/>
                </a:lnTo>
                <a:lnTo>
                  <a:pt x="4170180" y="1878334"/>
                </a:lnTo>
                <a:lnTo>
                  <a:pt x="4177790" y="1988824"/>
                </a:lnTo>
                <a:lnTo>
                  <a:pt x="4181595" y="2095505"/>
                </a:lnTo>
                <a:lnTo>
                  <a:pt x="4181595" y="6282703"/>
                </a:lnTo>
                <a:lnTo>
                  <a:pt x="0" y="6282703"/>
                </a:lnTo>
                <a:lnTo>
                  <a:pt x="0" y="2095505"/>
                </a:lnTo>
                <a:lnTo>
                  <a:pt x="3805" y="1988824"/>
                </a:lnTo>
                <a:lnTo>
                  <a:pt x="11415" y="1878334"/>
                </a:lnTo>
                <a:lnTo>
                  <a:pt x="22829" y="1779273"/>
                </a:lnTo>
                <a:lnTo>
                  <a:pt x="41854" y="1672593"/>
                </a:lnTo>
                <a:lnTo>
                  <a:pt x="64683" y="1569723"/>
                </a:lnTo>
                <a:lnTo>
                  <a:pt x="95123" y="1470663"/>
                </a:lnTo>
                <a:lnTo>
                  <a:pt x="125562" y="1375413"/>
                </a:lnTo>
                <a:lnTo>
                  <a:pt x="163611" y="1280162"/>
                </a:lnTo>
                <a:lnTo>
                  <a:pt x="205465" y="1188722"/>
                </a:lnTo>
                <a:lnTo>
                  <a:pt x="254929" y="1097282"/>
                </a:lnTo>
                <a:lnTo>
                  <a:pt x="300588" y="1009652"/>
                </a:lnTo>
                <a:lnTo>
                  <a:pt x="353856" y="922022"/>
                </a:lnTo>
                <a:lnTo>
                  <a:pt x="414735" y="842012"/>
                </a:lnTo>
                <a:lnTo>
                  <a:pt x="479418" y="762001"/>
                </a:lnTo>
                <a:lnTo>
                  <a:pt x="544102" y="685801"/>
                </a:lnTo>
                <a:lnTo>
                  <a:pt x="612590" y="613411"/>
                </a:lnTo>
                <a:lnTo>
                  <a:pt x="684883" y="544831"/>
                </a:lnTo>
                <a:lnTo>
                  <a:pt x="760982" y="480061"/>
                </a:lnTo>
                <a:lnTo>
                  <a:pt x="837080" y="419101"/>
                </a:lnTo>
                <a:lnTo>
                  <a:pt x="920788" y="358141"/>
                </a:lnTo>
                <a:lnTo>
                  <a:pt x="1004496" y="304800"/>
                </a:lnTo>
                <a:lnTo>
                  <a:pt x="1092009" y="255270"/>
                </a:lnTo>
                <a:lnTo>
                  <a:pt x="1183327" y="205740"/>
                </a:lnTo>
                <a:lnTo>
                  <a:pt x="1278450" y="167640"/>
                </a:lnTo>
                <a:lnTo>
                  <a:pt x="1373572" y="125730"/>
                </a:lnTo>
                <a:lnTo>
                  <a:pt x="1468695" y="95250"/>
                </a:lnTo>
                <a:lnTo>
                  <a:pt x="1567623" y="64770"/>
                </a:lnTo>
                <a:lnTo>
                  <a:pt x="1670355" y="41910"/>
                </a:lnTo>
                <a:lnTo>
                  <a:pt x="1769283" y="26670"/>
                </a:lnTo>
                <a:lnTo>
                  <a:pt x="1875820" y="11430"/>
                </a:lnTo>
                <a:lnTo>
                  <a:pt x="1982358" y="38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55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ED29D40-1C01-5248-9A37-4A8001DEDF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70034" y="2590800"/>
            <a:ext cx="6085991" cy="9144000"/>
          </a:xfrm>
          <a:custGeom>
            <a:avLst/>
            <a:gdLst>
              <a:gd name="connsiteX0" fmla="*/ 3060687 w 6121373"/>
              <a:gd name="connsiteY0" fmla="*/ 0 h 9197161"/>
              <a:gd name="connsiteX1" fmla="*/ 3222362 w 6121373"/>
              <a:gd name="connsiteY1" fmla="*/ 5578 h 9197161"/>
              <a:gd name="connsiteX2" fmla="*/ 3378463 w 6121373"/>
              <a:gd name="connsiteY2" fmla="*/ 16732 h 9197161"/>
              <a:gd name="connsiteX3" fmla="*/ 3528988 w 6121373"/>
              <a:gd name="connsiteY3" fmla="*/ 39042 h 9197161"/>
              <a:gd name="connsiteX4" fmla="*/ 3679514 w 6121373"/>
              <a:gd name="connsiteY4" fmla="*/ 66929 h 9197161"/>
              <a:gd name="connsiteX5" fmla="*/ 3830040 w 6121373"/>
              <a:gd name="connsiteY5" fmla="*/ 94816 h 9197161"/>
              <a:gd name="connsiteX6" fmla="*/ 3974990 w 6121373"/>
              <a:gd name="connsiteY6" fmla="*/ 139436 h 9197161"/>
              <a:gd name="connsiteX7" fmla="*/ 4114366 w 6121373"/>
              <a:gd name="connsiteY7" fmla="*/ 184055 h 9197161"/>
              <a:gd name="connsiteX8" fmla="*/ 4253741 w 6121373"/>
              <a:gd name="connsiteY8" fmla="*/ 245406 h 9197161"/>
              <a:gd name="connsiteX9" fmla="*/ 4393117 w 6121373"/>
              <a:gd name="connsiteY9" fmla="*/ 301180 h 9197161"/>
              <a:gd name="connsiteX10" fmla="*/ 4526917 w 6121373"/>
              <a:gd name="connsiteY10" fmla="*/ 373687 h 9197161"/>
              <a:gd name="connsiteX11" fmla="*/ 4649568 w 6121373"/>
              <a:gd name="connsiteY11" fmla="*/ 446193 h 9197161"/>
              <a:gd name="connsiteX12" fmla="*/ 4772218 w 6121373"/>
              <a:gd name="connsiteY12" fmla="*/ 529855 h 9197161"/>
              <a:gd name="connsiteX13" fmla="*/ 4894869 w 6121373"/>
              <a:gd name="connsiteY13" fmla="*/ 613516 h 9197161"/>
              <a:gd name="connsiteX14" fmla="*/ 5006369 w 6121373"/>
              <a:gd name="connsiteY14" fmla="*/ 702755 h 9197161"/>
              <a:gd name="connsiteX15" fmla="*/ 5117869 w 6121373"/>
              <a:gd name="connsiteY15" fmla="*/ 797570 h 9197161"/>
              <a:gd name="connsiteX16" fmla="*/ 5223795 w 6121373"/>
              <a:gd name="connsiteY16" fmla="*/ 897964 h 9197161"/>
              <a:gd name="connsiteX17" fmla="*/ 5324145 w 6121373"/>
              <a:gd name="connsiteY17" fmla="*/ 1003935 h 9197161"/>
              <a:gd name="connsiteX18" fmla="*/ 5418921 w 6121373"/>
              <a:gd name="connsiteY18" fmla="*/ 1115484 h 9197161"/>
              <a:gd name="connsiteX19" fmla="*/ 5513696 w 6121373"/>
              <a:gd name="connsiteY19" fmla="*/ 1232609 h 9197161"/>
              <a:gd name="connsiteX20" fmla="*/ 5597321 w 6121373"/>
              <a:gd name="connsiteY20" fmla="*/ 1349735 h 9197161"/>
              <a:gd name="connsiteX21" fmla="*/ 5680947 w 6121373"/>
              <a:gd name="connsiteY21" fmla="*/ 1478016 h 9197161"/>
              <a:gd name="connsiteX22" fmla="*/ 5747847 w 6121373"/>
              <a:gd name="connsiteY22" fmla="*/ 1606296 h 9197161"/>
              <a:gd name="connsiteX23" fmla="*/ 5820322 w 6121373"/>
              <a:gd name="connsiteY23" fmla="*/ 1740154 h 9197161"/>
              <a:gd name="connsiteX24" fmla="*/ 5881647 w 6121373"/>
              <a:gd name="connsiteY24" fmla="*/ 1874012 h 9197161"/>
              <a:gd name="connsiteX25" fmla="*/ 5937398 w 6121373"/>
              <a:gd name="connsiteY25" fmla="*/ 2013447 h 9197161"/>
              <a:gd name="connsiteX26" fmla="*/ 5981998 w 6121373"/>
              <a:gd name="connsiteY26" fmla="*/ 2158460 h 9197161"/>
              <a:gd name="connsiteX27" fmla="*/ 6026598 w 6121373"/>
              <a:gd name="connsiteY27" fmla="*/ 2297896 h 9197161"/>
              <a:gd name="connsiteX28" fmla="*/ 6060048 w 6121373"/>
              <a:gd name="connsiteY28" fmla="*/ 2448486 h 9197161"/>
              <a:gd name="connsiteX29" fmla="*/ 6082348 w 6121373"/>
              <a:gd name="connsiteY29" fmla="*/ 2604654 h 9197161"/>
              <a:gd name="connsiteX30" fmla="*/ 6104648 w 6121373"/>
              <a:gd name="connsiteY30" fmla="*/ 2749666 h 9197161"/>
              <a:gd name="connsiteX31" fmla="*/ 6115798 w 6121373"/>
              <a:gd name="connsiteY31" fmla="*/ 2911412 h 9197161"/>
              <a:gd name="connsiteX32" fmla="*/ 6121373 w 6121373"/>
              <a:gd name="connsiteY32" fmla="*/ 3067579 h 9197161"/>
              <a:gd name="connsiteX33" fmla="*/ 6121373 w 6121373"/>
              <a:gd name="connsiteY33" fmla="*/ 9197161 h 9197161"/>
              <a:gd name="connsiteX34" fmla="*/ 0 w 6121373"/>
              <a:gd name="connsiteY34" fmla="*/ 9197161 h 9197161"/>
              <a:gd name="connsiteX35" fmla="*/ 0 w 6121373"/>
              <a:gd name="connsiteY35" fmla="*/ 3067579 h 9197161"/>
              <a:gd name="connsiteX36" fmla="*/ 5575 w 6121373"/>
              <a:gd name="connsiteY36" fmla="*/ 2911412 h 9197161"/>
              <a:gd name="connsiteX37" fmla="*/ 11150 w 6121373"/>
              <a:gd name="connsiteY37" fmla="*/ 2749666 h 9197161"/>
              <a:gd name="connsiteX38" fmla="*/ 33450 w 6121373"/>
              <a:gd name="connsiteY38" fmla="*/ 2604654 h 9197161"/>
              <a:gd name="connsiteX39" fmla="*/ 61325 w 6121373"/>
              <a:gd name="connsiteY39" fmla="*/ 2448486 h 9197161"/>
              <a:gd name="connsiteX40" fmla="*/ 94775 w 6121373"/>
              <a:gd name="connsiteY40" fmla="*/ 2297896 h 9197161"/>
              <a:gd name="connsiteX41" fmla="*/ 133800 w 6121373"/>
              <a:gd name="connsiteY41" fmla="*/ 2158460 h 9197161"/>
              <a:gd name="connsiteX42" fmla="*/ 183976 w 6121373"/>
              <a:gd name="connsiteY42" fmla="*/ 2013447 h 9197161"/>
              <a:gd name="connsiteX43" fmla="*/ 234151 w 6121373"/>
              <a:gd name="connsiteY43" fmla="*/ 1874012 h 9197161"/>
              <a:gd name="connsiteX44" fmla="*/ 301051 w 6121373"/>
              <a:gd name="connsiteY44" fmla="*/ 1740154 h 9197161"/>
              <a:gd name="connsiteX45" fmla="*/ 367951 w 6121373"/>
              <a:gd name="connsiteY45" fmla="*/ 1606296 h 9197161"/>
              <a:gd name="connsiteX46" fmla="*/ 440427 w 6121373"/>
              <a:gd name="connsiteY46" fmla="*/ 1478016 h 9197161"/>
              <a:gd name="connsiteX47" fmla="*/ 518477 w 6121373"/>
              <a:gd name="connsiteY47" fmla="*/ 1349735 h 9197161"/>
              <a:gd name="connsiteX48" fmla="*/ 602102 w 6121373"/>
              <a:gd name="connsiteY48" fmla="*/ 1232609 h 9197161"/>
              <a:gd name="connsiteX49" fmla="*/ 696877 w 6121373"/>
              <a:gd name="connsiteY49" fmla="*/ 1115484 h 9197161"/>
              <a:gd name="connsiteX50" fmla="*/ 797228 w 6121373"/>
              <a:gd name="connsiteY50" fmla="*/ 1003935 h 9197161"/>
              <a:gd name="connsiteX51" fmla="*/ 897578 w 6121373"/>
              <a:gd name="connsiteY51" fmla="*/ 897964 h 9197161"/>
              <a:gd name="connsiteX52" fmla="*/ 1003504 w 6121373"/>
              <a:gd name="connsiteY52" fmla="*/ 797570 h 9197161"/>
              <a:gd name="connsiteX53" fmla="*/ 1115004 w 6121373"/>
              <a:gd name="connsiteY53" fmla="*/ 702755 h 9197161"/>
              <a:gd name="connsiteX54" fmla="*/ 1226504 w 6121373"/>
              <a:gd name="connsiteY54" fmla="*/ 613516 h 9197161"/>
              <a:gd name="connsiteX55" fmla="*/ 1349155 w 6121373"/>
              <a:gd name="connsiteY55" fmla="*/ 529855 h 9197161"/>
              <a:gd name="connsiteX56" fmla="*/ 1471805 w 6121373"/>
              <a:gd name="connsiteY56" fmla="*/ 446193 h 9197161"/>
              <a:gd name="connsiteX57" fmla="*/ 1600031 w 6121373"/>
              <a:gd name="connsiteY57" fmla="*/ 373687 h 9197161"/>
              <a:gd name="connsiteX58" fmla="*/ 1733831 w 6121373"/>
              <a:gd name="connsiteY58" fmla="*/ 301180 h 9197161"/>
              <a:gd name="connsiteX59" fmla="*/ 1873207 w 6121373"/>
              <a:gd name="connsiteY59" fmla="*/ 245406 h 9197161"/>
              <a:gd name="connsiteX60" fmla="*/ 2007007 w 6121373"/>
              <a:gd name="connsiteY60" fmla="*/ 184055 h 9197161"/>
              <a:gd name="connsiteX61" fmla="*/ 2151958 w 6121373"/>
              <a:gd name="connsiteY61" fmla="*/ 139436 h 9197161"/>
              <a:gd name="connsiteX62" fmla="*/ 2296908 w 6121373"/>
              <a:gd name="connsiteY62" fmla="*/ 94816 h 9197161"/>
              <a:gd name="connsiteX63" fmla="*/ 2447434 w 6121373"/>
              <a:gd name="connsiteY63" fmla="*/ 66929 h 9197161"/>
              <a:gd name="connsiteX64" fmla="*/ 2592385 w 6121373"/>
              <a:gd name="connsiteY64" fmla="*/ 39042 h 9197161"/>
              <a:gd name="connsiteX65" fmla="*/ 2748485 w 6121373"/>
              <a:gd name="connsiteY65" fmla="*/ 16732 h 9197161"/>
              <a:gd name="connsiteX66" fmla="*/ 2904586 w 6121373"/>
              <a:gd name="connsiteY66" fmla="*/ 5578 h 919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121373" h="9197161">
                <a:moveTo>
                  <a:pt x="3060687" y="0"/>
                </a:moveTo>
                <a:lnTo>
                  <a:pt x="3222362" y="5578"/>
                </a:lnTo>
                <a:lnTo>
                  <a:pt x="3378463" y="16732"/>
                </a:lnTo>
                <a:lnTo>
                  <a:pt x="3528988" y="39042"/>
                </a:lnTo>
                <a:lnTo>
                  <a:pt x="3679514" y="66929"/>
                </a:lnTo>
                <a:lnTo>
                  <a:pt x="3830040" y="94816"/>
                </a:lnTo>
                <a:lnTo>
                  <a:pt x="3974990" y="139436"/>
                </a:lnTo>
                <a:lnTo>
                  <a:pt x="4114366" y="184055"/>
                </a:lnTo>
                <a:lnTo>
                  <a:pt x="4253741" y="245406"/>
                </a:lnTo>
                <a:lnTo>
                  <a:pt x="4393117" y="301180"/>
                </a:lnTo>
                <a:lnTo>
                  <a:pt x="4526917" y="373687"/>
                </a:lnTo>
                <a:lnTo>
                  <a:pt x="4649568" y="446193"/>
                </a:lnTo>
                <a:lnTo>
                  <a:pt x="4772218" y="529855"/>
                </a:lnTo>
                <a:lnTo>
                  <a:pt x="4894869" y="613516"/>
                </a:lnTo>
                <a:lnTo>
                  <a:pt x="5006369" y="702755"/>
                </a:lnTo>
                <a:lnTo>
                  <a:pt x="5117869" y="797570"/>
                </a:lnTo>
                <a:lnTo>
                  <a:pt x="5223795" y="897964"/>
                </a:lnTo>
                <a:lnTo>
                  <a:pt x="5324145" y="1003935"/>
                </a:lnTo>
                <a:lnTo>
                  <a:pt x="5418921" y="1115484"/>
                </a:lnTo>
                <a:lnTo>
                  <a:pt x="5513696" y="1232609"/>
                </a:lnTo>
                <a:lnTo>
                  <a:pt x="5597321" y="1349735"/>
                </a:lnTo>
                <a:lnTo>
                  <a:pt x="5680947" y="1478016"/>
                </a:lnTo>
                <a:lnTo>
                  <a:pt x="5747847" y="1606296"/>
                </a:lnTo>
                <a:lnTo>
                  <a:pt x="5820322" y="1740154"/>
                </a:lnTo>
                <a:lnTo>
                  <a:pt x="5881647" y="1874012"/>
                </a:lnTo>
                <a:lnTo>
                  <a:pt x="5937398" y="2013447"/>
                </a:lnTo>
                <a:lnTo>
                  <a:pt x="5981998" y="2158460"/>
                </a:lnTo>
                <a:lnTo>
                  <a:pt x="6026598" y="2297896"/>
                </a:lnTo>
                <a:lnTo>
                  <a:pt x="6060048" y="2448486"/>
                </a:lnTo>
                <a:lnTo>
                  <a:pt x="6082348" y="2604654"/>
                </a:lnTo>
                <a:lnTo>
                  <a:pt x="6104648" y="2749666"/>
                </a:lnTo>
                <a:lnTo>
                  <a:pt x="6115798" y="2911412"/>
                </a:lnTo>
                <a:lnTo>
                  <a:pt x="6121373" y="3067579"/>
                </a:lnTo>
                <a:lnTo>
                  <a:pt x="6121373" y="9197161"/>
                </a:lnTo>
                <a:lnTo>
                  <a:pt x="0" y="9197161"/>
                </a:lnTo>
                <a:lnTo>
                  <a:pt x="0" y="3067579"/>
                </a:lnTo>
                <a:lnTo>
                  <a:pt x="5575" y="2911412"/>
                </a:lnTo>
                <a:lnTo>
                  <a:pt x="11150" y="2749666"/>
                </a:lnTo>
                <a:lnTo>
                  <a:pt x="33450" y="2604654"/>
                </a:lnTo>
                <a:lnTo>
                  <a:pt x="61325" y="2448486"/>
                </a:lnTo>
                <a:lnTo>
                  <a:pt x="94775" y="2297896"/>
                </a:lnTo>
                <a:lnTo>
                  <a:pt x="133800" y="2158460"/>
                </a:lnTo>
                <a:lnTo>
                  <a:pt x="183976" y="2013447"/>
                </a:lnTo>
                <a:lnTo>
                  <a:pt x="234151" y="1874012"/>
                </a:lnTo>
                <a:lnTo>
                  <a:pt x="301051" y="1740154"/>
                </a:lnTo>
                <a:lnTo>
                  <a:pt x="367951" y="1606296"/>
                </a:lnTo>
                <a:lnTo>
                  <a:pt x="440427" y="1478016"/>
                </a:lnTo>
                <a:lnTo>
                  <a:pt x="518477" y="1349735"/>
                </a:lnTo>
                <a:lnTo>
                  <a:pt x="602102" y="1232609"/>
                </a:lnTo>
                <a:lnTo>
                  <a:pt x="696877" y="1115484"/>
                </a:lnTo>
                <a:lnTo>
                  <a:pt x="797228" y="1003935"/>
                </a:lnTo>
                <a:lnTo>
                  <a:pt x="897578" y="897964"/>
                </a:lnTo>
                <a:lnTo>
                  <a:pt x="1003504" y="797570"/>
                </a:lnTo>
                <a:lnTo>
                  <a:pt x="1115004" y="702755"/>
                </a:lnTo>
                <a:lnTo>
                  <a:pt x="1226504" y="613516"/>
                </a:lnTo>
                <a:lnTo>
                  <a:pt x="1349155" y="529855"/>
                </a:lnTo>
                <a:lnTo>
                  <a:pt x="1471805" y="446193"/>
                </a:lnTo>
                <a:lnTo>
                  <a:pt x="1600031" y="373687"/>
                </a:lnTo>
                <a:lnTo>
                  <a:pt x="1733831" y="301180"/>
                </a:lnTo>
                <a:lnTo>
                  <a:pt x="1873207" y="245406"/>
                </a:lnTo>
                <a:lnTo>
                  <a:pt x="2007007" y="184055"/>
                </a:lnTo>
                <a:lnTo>
                  <a:pt x="2151958" y="139436"/>
                </a:lnTo>
                <a:lnTo>
                  <a:pt x="2296908" y="94816"/>
                </a:lnTo>
                <a:lnTo>
                  <a:pt x="2447434" y="66929"/>
                </a:lnTo>
                <a:lnTo>
                  <a:pt x="2592385" y="39042"/>
                </a:lnTo>
                <a:lnTo>
                  <a:pt x="2748485" y="16732"/>
                </a:lnTo>
                <a:lnTo>
                  <a:pt x="2904586" y="557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6ED29D40-1C01-5248-9A37-4A8001DEDF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70034" y="2895600"/>
            <a:ext cx="5476391" cy="8228096"/>
          </a:xfrm>
          <a:custGeom>
            <a:avLst/>
            <a:gdLst>
              <a:gd name="connsiteX0" fmla="*/ 3060687 w 6121373"/>
              <a:gd name="connsiteY0" fmla="*/ 0 h 9197161"/>
              <a:gd name="connsiteX1" fmla="*/ 3222362 w 6121373"/>
              <a:gd name="connsiteY1" fmla="*/ 5578 h 9197161"/>
              <a:gd name="connsiteX2" fmla="*/ 3378463 w 6121373"/>
              <a:gd name="connsiteY2" fmla="*/ 16732 h 9197161"/>
              <a:gd name="connsiteX3" fmla="*/ 3528988 w 6121373"/>
              <a:gd name="connsiteY3" fmla="*/ 39042 h 9197161"/>
              <a:gd name="connsiteX4" fmla="*/ 3679514 w 6121373"/>
              <a:gd name="connsiteY4" fmla="*/ 66929 h 9197161"/>
              <a:gd name="connsiteX5" fmla="*/ 3830040 w 6121373"/>
              <a:gd name="connsiteY5" fmla="*/ 94816 h 9197161"/>
              <a:gd name="connsiteX6" fmla="*/ 3974990 w 6121373"/>
              <a:gd name="connsiteY6" fmla="*/ 139436 h 9197161"/>
              <a:gd name="connsiteX7" fmla="*/ 4114366 w 6121373"/>
              <a:gd name="connsiteY7" fmla="*/ 184055 h 9197161"/>
              <a:gd name="connsiteX8" fmla="*/ 4253741 w 6121373"/>
              <a:gd name="connsiteY8" fmla="*/ 245406 h 9197161"/>
              <a:gd name="connsiteX9" fmla="*/ 4393117 w 6121373"/>
              <a:gd name="connsiteY9" fmla="*/ 301180 h 9197161"/>
              <a:gd name="connsiteX10" fmla="*/ 4526917 w 6121373"/>
              <a:gd name="connsiteY10" fmla="*/ 373687 h 9197161"/>
              <a:gd name="connsiteX11" fmla="*/ 4649568 w 6121373"/>
              <a:gd name="connsiteY11" fmla="*/ 446193 h 9197161"/>
              <a:gd name="connsiteX12" fmla="*/ 4772218 w 6121373"/>
              <a:gd name="connsiteY12" fmla="*/ 529855 h 9197161"/>
              <a:gd name="connsiteX13" fmla="*/ 4894869 w 6121373"/>
              <a:gd name="connsiteY13" fmla="*/ 613516 h 9197161"/>
              <a:gd name="connsiteX14" fmla="*/ 5006369 w 6121373"/>
              <a:gd name="connsiteY14" fmla="*/ 702755 h 9197161"/>
              <a:gd name="connsiteX15" fmla="*/ 5117869 w 6121373"/>
              <a:gd name="connsiteY15" fmla="*/ 797570 h 9197161"/>
              <a:gd name="connsiteX16" fmla="*/ 5223795 w 6121373"/>
              <a:gd name="connsiteY16" fmla="*/ 897964 h 9197161"/>
              <a:gd name="connsiteX17" fmla="*/ 5324145 w 6121373"/>
              <a:gd name="connsiteY17" fmla="*/ 1003935 h 9197161"/>
              <a:gd name="connsiteX18" fmla="*/ 5418921 w 6121373"/>
              <a:gd name="connsiteY18" fmla="*/ 1115484 h 9197161"/>
              <a:gd name="connsiteX19" fmla="*/ 5513696 w 6121373"/>
              <a:gd name="connsiteY19" fmla="*/ 1232609 h 9197161"/>
              <a:gd name="connsiteX20" fmla="*/ 5597321 w 6121373"/>
              <a:gd name="connsiteY20" fmla="*/ 1349735 h 9197161"/>
              <a:gd name="connsiteX21" fmla="*/ 5680947 w 6121373"/>
              <a:gd name="connsiteY21" fmla="*/ 1478016 h 9197161"/>
              <a:gd name="connsiteX22" fmla="*/ 5747847 w 6121373"/>
              <a:gd name="connsiteY22" fmla="*/ 1606296 h 9197161"/>
              <a:gd name="connsiteX23" fmla="*/ 5820322 w 6121373"/>
              <a:gd name="connsiteY23" fmla="*/ 1740154 h 9197161"/>
              <a:gd name="connsiteX24" fmla="*/ 5881647 w 6121373"/>
              <a:gd name="connsiteY24" fmla="*/ 1874012 h 9197161"/>
              <a:gd name="connsiteX25" fmla="*/ 5937398 w 6121373"/>
              <a:gd name="connsiteY25" fmla="*/ 2013447 h 9197161"/>
              <a:gd name="connsiteX26" fmla="*/ 5981998 w 6121373"/>
              <a:gd name="connsiteY26" fmla="*/ 2158460 h 9197161"/>
              <a:gd name="connsiteX27" fmla="*/ 6026598 w 6121373"/>
              <a:gd name="connsiteY27" fmla="*/ 2297896 h 9197161"/>
              <a:gd name="connsiteX28" fmla="*/ 6060048 w 6121373"/>
              <a:gd name="connsiteY28" fmla="*/ 2448486 h 9197161"/>
              <a:gd name="connsiteX29" fmla="*/ 6082348 w 6121373"/>
              <a:gd name="connsiteY29" fmla="*/ 2604654 h 9197161"/>
              <a:gd name="connsiteX30" fmla="*/ 6104648 w 6121373"/>
              <a:gd name="connsiteY30" fmla="*/ 2749666 h 9197161"/>
              <a:gd name="connsiteX31" fmla="*/ 6115798 w 6121373"/>
              <a:gd name="connsiteY31" fmla="*/ 2911412 h 9197161"/>
              <a:gd name="connsiteX32" fmla="*/ 6121373 w 6121373"/>
              <a:gd name="connsiteY32" fmla="*/ 3067579 h 9197161"/>
              <a:gd name="connsiteX33" fmla="*/ 6121373 w 6121373"/>
              <a:gd name="connsiteY33" fmla="*/ 9197161 h 9197161"/>
              <a:gd name="connsiteX34" fmla="*/ 0 w 6121373"/>
              <a:gd name="connsiteY34" fmla="*/ 9197161 h 9197161"/>
              <a:gd name="connsiteX35" fmla="*/ 0 w 6121373"/>
              <a:gd name="connsiteY35" fmla="*/ 3067579 h 9197161"/>
              <a:gd name="connsiteX36" fmla="*/ 5575 w 6121373"/>
              <a:gd name="connsiteY36" fmla="*/ 2911412 h 9197161"/>
              <a:gd name="connsiteX37" fmla="*/ 11150 w 6121373"/>
              <a:gd name="connsiteY37" fmla="*/ 2749666 h 9197161"/>
              <a:gd name="connsiteX38" fmla="*/ 33450 w 6121373"/>
              <a:gd name="connsiteY38" fmla="*/ 2604654 h 9197161"/>
              <a:gd name="connsiteX39" fmla="*/ 61325 w 6121373"/>
              <a:gd name="connsiteY39" fmla="*/ 2448486 h 9197161"/>
              <a:gd name="connsiteX40" fmla="*/ 94775 w 6121373"/>
              <a:gd name="connsiteY40" fmla="*/ 2297896 h 9197161"/>
              <a:gd name="connsiteX41" fmla="*/ 133800 w 6121373"/>
              <a:gd name="connsiteY41" fmla="*/ 2158460 h 9197161"/>
              <a:gd name="connsiteX42" fmla="*/ 183976 w 6121373"/>
              <a:gd name="connsiteY42" fmla="*/ 2013447 h 9197161"/>
              <a:gd name="connsiteX43" fmla="*/ 234151 w 6121373"/>
              <a:gd name="connsiteY43" fmla="*/ 1874012 h 9197161"/>
              <a:gd name="connsiteX44" fmla="*/ 301051 w 6121373"/>
              <a:gd name="connsiteY44" fmla="*/ 1740154 h 9197161"/>
              <a:gd name="connsiteX45" fmla="*/ 367951 w 6121373"/>
              <a:gd name="connsiteY45" fmla="*/ 1606296 h 9197161"/>
              <a:gd name="connsiteX46" fmla="*/ 440427 w 6121373"/>
              <a:gd name="connsiteY46" fmla="*/ 1478016 h 9197161"/>
              <a:gd name="connsiteX47" fmla="*/ 518477 w 6121373"/>
              <a:gd name="connsiteY47" fmla="*/ 1349735 h 9197161"/>
              <a:gd name="connsiteX48" fmla="*/ 602102 w 6121373"/>
              <a:gd name="connsiteY48" fmla="*/ 1232609 h 9197161"/>
              <a:gd name="connsiteX49" fmla="*/ 696877 w 6121373"/>
              <a:gd name="connsiteY49" fmla="*/ 1115484 h 9197161"/>
              <a:gd name="connsiteX50" fmla="*/ 797228 w 6121373"/>
              <a:gd name="connsiteY50" fmla="*/ 1003935 h 9197161"/>
              <a:gd name="connsiteX51" fmla="*/ 897578 w 6121373"/>
              <a:gd name="connsiteY51" fmla="*/ 897964 h 9197161"/>
              <a:gd name="connsiteX52" fmla="*/ 1003504 w 6121373"/>
              <a:gd name="connsiteY52" fmla="*/ 797570 h 9197161"/>
              <a:gd name="connsiteX53" fmla="*/ 1115004 w 6121373"/>
              <a:gd name="connsiteY53" fmla="*/ 702755 h 9197161"/>
              <a:gd name="connsiteX54" fmla="*/ 1226504 w 6121373"/>
              <a:gd name="connsiteY54" fmla="*/ 613516 h 9197161"/>
              <a:gd name="connsiteX55" fmla="*/ 1349155 w 6121373"/>
              <a:gd name="connsiteY55" fmla="*/ 529855 h 9197161"/>
              <a:gd name="connsiteX56" fmla="*/ 1471805 w 6121373"/>
              <a:gd name="connsiteY56" fmla="*/ 446193 h 9197161"/>
              <a:gd name="connsiteX57" fmla="*/ 1600031 w 6121373"/>
              <a:gd name="connsiteY57" fmla="*/ 373687 h 9197161"/>
              <a:gd name="connsiteX58" fmla="*/ 1733831 w 6121373"/>
              <a:gd name="connsiteY58" fmla="*/ 301180 h 9197161"/>
              <a:gd name="connsiteX59" fmla="*/ 1873207 w 6121373"/>
              <a:gd name="connsiteY59" fmla="*/ 245406 h 9197161"/>
              <a:gd name="connsiteX60" fmla="*/ 2007007 w 6121373"/>
              <a:gd name="connsiteY60" fmla="*/ 184055 h 9197161"/>
              <a:gd name="connsiteX61" fmla="*/ 2151958 w 6121373"/>
              <a:gd name="connsiteY61" fmla="*/ 139436 h 9197161"/>
              <a:gd name="connsiteX62" fmla="*/ 2296908 w 6121373"/>
              <a:gd name="connsiteY62" fmla="*/ 94816 h 9197161"/>
              <a:gd name="connsiteX63" fmla="*/ 2447434 w 6121373"/>
              <a:gd name="connsiteY63" fmla="*/ 66929 h 9197161"/>
              <a:gd name="connsiteX64" fmla="*/ 2592385 w 6121373"/>
              <a:gd name="connsiteY64" fmla="*/ 39042 h 9197161"/>
              <a:gd name="connsiteX65" fmla="*/ 2748485 w 6121373"/>
              <a:gd name="connsiteY65" fmla="*/ 16732 h 9197161"/>
              <a:gd name="connsiteX66" fmla="*/ 2904586 w 6121373"/>
              <a:gd name="connsiteY66" fmla="*/ 5578 h 919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121373" h="9197161">
                <a:moveTo>
                  <a:pt x="3060687" y="0"/>
                </a:moveTo>
                <a:lnTo>
                  <a:pt x="3222362" y="5578"/>
                </a:lnTo>
                <a:lnTo>
                  <a:pt x="3378463" y="16732"/>
                </a:lnTo>
                <a:lnTo>
                  <a:pt x="3528988" y="39042"/>
                </a:lnTo>
                <a:lnTo>
                  <a:pt x="3679514" y="66929"/>
                </a:lnTo>
                <a:lnTo>
                  <a:pt x="3830040" y="94816"/>
                </a:lnTo>
                <a:lnTo>
                  <a:pt x="3974990" y="139436"/>
                </a:lnTo>
                <a:lnTo>
                  <a:pt x="4114366" y="184055"/>
                </a:lnTo>
                <a:lnTo>
                  <a:pt x="4253741" y="245406"/>
                </a:lnTo>
                <a:lnTo>
                  <a:pt x="4393117" y="301180"/>
                </a:lnTo>
                <a:lnTo>
                  <a:pt x="4526917" y="373687"/>
                </a:lnTo>
                <a:lnTo>
                  <a:pt x="4649568" y="446193"/>
                </a:lnTo>
                <a:lnTo>
                  <a:pt x="4772218" y="529855"/>
                </a:lnTo>
                <a:lnTo>
                  <a:pt x="4894869" y="613516"/>
                </a:lnTo>
                <a:lnTo>
                  <a:pt x="5006369" y="702755"/>
                </a:lnTo>
                <a:lnTo>
                  <a:pt x="5117869" y="797570"/>
                </a:lnTo>
                <a:lnTo>
                  <a:pt x="5223795" y="897964"/>
                </a:lnTo>
                <a:lnTo>
                  <a:pt x="5324145" y="1003935"/>
                </a:lnTo>
                <a:lnTo>
                  <a:pt x="5418921" y="1115484"/>
                </a:lnTo>
                <a:lnTo>
                  <a:pt x="5513696" y="1232609"/>
                </a:lnTo>
                <a:lnTo>
                  <a:pt x="5597321" y="1349735"/>
                </a:lnTo>
                <a:lnTo>
                  <a:pt x="5680947" y="1478016"/>
                </a:lnTo>
                <a:lnTo>
                  <a:pt x="5747847" y="1606296"/>
                </a:lnTo>
                <a:lnTo>
                  <a:pt x="5820322" y="1740154"/>
                </a:lnTo>
                <a:lnTo>
                  <a:pt x="5881647" y="1874012"/>
                </a:lnTo>
                <a:lnTo>
                  <a:pt x="5937398" y="2013447"/>
                </a:lnTo>
                <a:lnTo>
                  <a:pt x="5981998" y="2158460"/>
                </a:lnTo>
                <a:lnTo>
                  <a:pt x="6026598" y="2297896"/>
                </a:lnTo>
                <a:lnTo>
                  <a:pt x="6060048" y="2448486"/>
                </a:lnTo>
                <a:lnTo>
                  <a:pt x="6082348" y="2604654"/>
                </a:lnTo>
                <a:lnTo>
                  <a:pt x="6104648" y="2749666"/>
                </a:lnTo>
                <a:lnTo>
                  <a:pt x="6115798" y="2911412"/>
                </a:lnTo>
                <a:lnTo>
                  <a:pt x="6121373" y="3067579"/>
                </a:lnTo>
                <a:lnTo>
                  <a:pt x="6121373" y="9197161"/>
                </a:lnTo>
                <a:lnTo>
                  <a:pt x="0" y="9197161"/>
                </a:lnTo>
                <a:lnTo>
                  <a:pt x="0" y="3067579"/>
                </a:lnTo>
                <a:lnTo>
                  <a:pt x="5575" y="2911412"/>
                </a:lnTo>
                <a:lnTo>
                  <a:pt x="11150" y="2749666"/>
                </a:lnTo>
                <a:lnTo>
                  <a:pt x="33450" y="2604654"/>
                </a:lnTo>
                <a:lnTo>
                  <a:pt x="61325" y="2448486"/>
                </a:lnTo>
                <a:lnTo>
                  <a:pt x="94775" y="2297896"/>
                </a:lnTo>
                <a:lnTo>
                  <a:pt x="133800" y="2158460"/>
                </a:lnTo>
                <a:lnTo>
                  <a:pt x="183976" y="2013447"/>
                </a:lnTo>
                <a:lnTo>
                  <a:pt x="234151" y="1874012"/>
                </a:lnTo>
                <a:lnTo>
                  <a:pt x="301051" y="1740154"/>
                </a:lnTo>
                <a:lnTo>
                  <a:pt x="367951" y="1606296"/>
                </a:lnTo>
                <a:lnTo>
                  <a:pt x="440427" y="1478016"/>
                </a:lnTo>
                <a:lnTo>
                  <a:pt x="518477" y="1349735"/>
                </a:lnTo>
                <a:lnTo>
                  <a:pt x="602102" y="1232609"/>
                </a:lnTo>
                <a:lnTo>
                  <a:pt x="696877" y="1115484"/>
                </a:lnTo>
                <a:lnTo>
                  <a:pt x="797228" y="1003935"/>
                </a:lnTo>
                <a:lnTo>
                  <a:pt x="897578" y="897964"/>
                </a:lnTo>
                <a:lnTo>
                  <a:pt x="1003504" y="797570"/>
                </a:lnTo>
                <a:lnTo>
                  <a:pt x="1115004" y="702755"/>
                </a:lnTo>
                <a:lnTo>
                  <a:pt x="1226504" y="613516"/>
                </a:lnTo>
                <a:lnTo>
                  <a:pt x="1349155" y="529855"/>
                </a:lnTo>
                <a:lnTo>
                  <a:pt x="1471805" y="446193"/>
                </a:lnTo>
                <a:lnTo>
                  <a:pt x="1600031" y="373687"/>
                </a:lnTo>
                <a:lnTo>
                  <a:pt x="1733831" y="301180"/>
                </a:lnTo>
                <a:lnTo>
                  <a:pt x="1873207" y="245406"/>
                </a:lnTo>
                <a:lnTo>
                  <a:pt x="2007007" y="184055"/>
                </a:lnTo>
                <a:lnTo>
                  <a:pt x="2151958" y="139436"/>
                </a:lnTo>
                <a:lnTo>
                  <a:pt x="2296908" y="94816"/>
                </a:lnTo>
                <a:lnTo>
                  <a:pt x="2447434" y="66929"/>
                </a:lnTo>
                <a:lnTo>
                  <a:pt x="2592385" y="39042"/>
                </a:lnTo>
                <a:lnTo>
                  <a:pt x="2748485" y="16732"/>
                </a:lnTo>
                <a:lnTo>
                  <a:pt x="2904586" y="557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4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3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1600"/>
            <a:ext cx="17065625" cy="1234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053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2825" cy="137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897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70515AD-90D9-E043-A2D7-AF9F104C34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9750" y="2004925"/>
            <a:ext cx="8504481" cy="8504485"/>
          </a:xfrm>
          <a:custGeom>
            <a:avLst/>
            <a:gdLst>
              <a:gd name="connsiteX0" fmla="*/ 4255338 w 8504481"/>
              <a:gd name="connsiteY0" fmla="*/ 0 h 8504485"/>
              <a:gd name="connsiteX1" fmla="*/ 4472131 w 8504481"/>
              <a:gd name="connsiteY1" fmla="*/ 6190 h 8504485"/>
              <a:gd name="connsiteX2" fmla="*/ 4688924 w 8504481"/>
              <a:gd name="connsiteY2" fmla="*/ 24758 h 8504485"/>
              <a:gd name="connsiteX3" fmla="*/ 4905717 w 8504481"/>
              <a:gd name="connsiteY3" fmla="*/ 49517 h 8504485"/>
              <a:gd name="connsiteX4" fmla="*/ 5103928 w 8504481"/>
              <a:gd name="connsiteY4" fmla="*/ 86654 h 8504485"/>
              <a:gd name="connsiteX5" fmla="*/ 5308332 w 8504481"/>
              <a:gd name="connsiteY5" fmla="*/ 136171 h 8504485"/>
              <a:gd name="connsiteX6" fmla="*/ 5512737 w 8504481"/>
              <a:gd name="connsiteY6" fmla="*/ 191877 h 8504485"/>
              <a:gd name="connsiteX7" fmla="*/ 5710948 w 8504481"/>
              <a:gd name="connsiteY7" fmla="*/ 259962 h 8504485"/>
              <a:gd name="connsiteX8" fmla="*/ 5902965 w 8504481"/>
              <a:gd name="connsiteY8" fmla="*/ 334238 h 8504485"/>
              <a:gd name="connsiteX9" fmla="*/ 6088787 w 8504481"/>
              <a:gd name="connsiteY9" fmla="*/ 420891 h 8504485"/>
              <a:gd name="connsiteX10" fmla="*/ 6274610 w 8504481"/>
              <a:gd name="connsiteY10" fmla="*/ 513735 h 8504485"/>
              <a:gd name="connsiteX11" fmla="*/ 6454238 w 8504481"/>
              <a:gd name="connsiteY11" fmla="*/ 618958 h 8504485"/>
              <a:gd name="connsiteX12" fmla="*/ 6627673 w 8504481"/>
              <a:gd name="connsiteY12" fmla="*/ 724181 h 8504485"/>
              <a:gd name="connsiteX13" fmla="*/ 6794913 w 8504481"/>
              <a:gd name="connsiteY13" fmla="*/ 841783 h 8504485"/>
              <a:gd name="connsiteX14" fmla="*/ 6955960 w 8504481"/>
              <a:gd name="connsiteY14" fmla="*/ 971764 h 8504485"/>
              <a:gd name="connsiteX15" fmla="*/ 7110812 w 8504481"/>
              <a:gd name="connsiteY15" fmla="*/ 1101746 h 8504485"/>
              <a:gd name="connsiteX16" fmla="*/ 7259470 w 8504481"/>
              <a:gd name="connsiteY16" fmla="*/ 1244106 h 8504485"/>
              <a:gd name="connsiteX17" fmla="*/ 7395740 w 8504481"/>
              <a:gd name="connsiteY17" fmla="*/ 1392656 h 8504485"/>
              <a:gd name="connsiteX18" fmla="*/ 7532010 w 8504481"/>
              <a:gd name="connsiteY18" fmla="*/ 1547396 h 8504485"/>
              <a:gd name="connsiteX19" fmla="*/ 7655891 w 8504481"/>
              <a:gd name="connsiteY19" fmla="*/ 1714514 h 8504485"/>
              <a:gd name="connsiteX20" fmla="*/ 7773578 w 8504481"/>
              <a:gd name="connsiteY20" fmla="*/ 1875443 h 8504485"/>
              <a:gd name="connsiteX21" fmla="*/ 7891266 w 8504481"/>
              <a:gd name="connsiteY21" fmla="*/ 2048751 h 8504485"/>
              <a:gd name="connsiteX22" fmla="*/ 7990372 w 8504481"/>
              <a:gd name="connsiteY22" fmla="*/ 2228249 h 8504485"/>
              <a:gd name="connsiteX23" fmla="*/ 8083283 w 8504481"/>
              <a:gd name="connsiteY23" fmla="*/ 2407747 h 8504485"/>
              <a:gd name="connsiteX24" fmla="*/ 8163806 w 8504481"/>
              <a:gd name="connsiteY24" fmla="*/ 2599624 h 8504485"/>
              <a:gd name="connsiteX25" fmla="*/ 8244330 w 8504481"/>
              <a:gd name="connsiteY25" fmla="*/ 2791501 h 8504485"/>
              <a:gd name="connsiteX26" fmla="*/ 8312464 w 8504481"/>
              <a:gd name="connsiteY26" fmla="*/ 2989568 h 8504485"/>
              <a:gd name="connsiteX27" fmla="*/ 8368211 w 8504481"/>
              <a:gd name="connsiteY27" fmla="*/ 3187635 h 8504485"/>
              <a:gd name="connsiteX28" fmla="*/ 8417764 w 8504481"/>
              <a:gd name="connsiteY28" fmla="*/ 3398080 h 8504485"/>
              <a:gd name="connsiteX29" fmla="*/ 8454928 w 8504481"/>
              <a:gd name="connsiteY29" fmla="*/ 3608526 h 8504485"/>
              <a:gd name="connsiteX30" fmla="*/ 8479705 w 8504481"/>
              <a:gd name="connsiteY30" fmla="*/ 3818972 h 8504485"/>
              <a:gd name="connsiteX31" fmla="*/ 8498287 w 8504481"/>
              <a:gd name="connsiteY31" fmla="*/ 4035607 h 8504485"/>
              <a:gd name="connsiteX32" fmla="*/ 8504481 w 8504481"/>
              <a:gd name="connsiteY32" fmla="*/ 4252243 h 8504485"/>
              <a:gd name="connsiteX33" fmla="*/ 8504481 w 8504481"/>
              <a:gd name="connsiteY33" fmla="*/ 8504485 h 8504485"/>
              <a:gd name="connsiteX34" fmla="*/ 0 w 8504481"/>
              <a:gd name="connsiteY34" fmla="*/ 8504485 h 8504485"/>
              <a:gd name="connsiteX35" fmla="*/ 0 w 8504481"/>
              <a:gd name="connsiteY35" fmla="*/ 4252243 h 8504485"/>
              <a:gd name="connsiteX36" fmla="*/ 6194 w 8504481"/>
              <a:gd name="connsiteY36" fmla="*/ 4035607 h 8504485"/>
              <a:gd name="connsiteX37" fmla="*/ 18582 w 8504481"/>
              <a:gd name="connsiteY37" fmla="*/ 3818972 h 8504485"/>
              <a:gd name="connsiteX38" fmla="*/ 43359 w 8504481"/>
              <a:gd name="connsiteY38" fmla="*/ 3608526 h 8504485"/>
              <a:gd name="connsiteX39" fmla="*/ 86717 w 8504481"/>
              <a:gd name="connsiteY39" fmla="*/ 3398080 h 8504485"/>
              <a:gd name="connsiteX40" fmla="*/ 130076 w 8504481"/>
              <a:gd name="connsiteY40" fmla="*/ 3187635 h 8504485"/>
              <a:gd name="connsiteX41" fmla="*/ 185823 w 8504481"/>
              <a:gd name="connsiteY41" fmla="*/ 2989568 h 8504485"/>
              <a:gd name="connsiteX42" fmla="*/ 260152 w 8504481"/>
              <a:gd name="connsiteY42" fmla="*/ 2791501 h 8504485"/>
              <a:gd name="connsiteX43" fmla="*/ 334481 w 8504481"/>
              <a:gd name="connsiteY43" fmla="*/ 2599624 h 8504485"/>
              <a:gd name="connsiteX44" fmla="*/ 415004 w 8504481"/>
              <a:gd name="connsiteY44" fmla="*/ 2407747 h 8504485"/>
              <a:gd name="connsiteX45" fmla="*/ 514109 w 8504481"/>
              <a:gd name="connsiteY45" fmla="*/ 2228249 h 8504485"/>
              <a:gd name="connsiteX46" fmla="*/ 613215 w 8504481"/>
              <a:gd name="connsiteY46" fmla="*/ 2048751 h 8504485"/>
              <a:gd name="connsiteX47" fmla="*/ 724708 w 8504481"/>
              <a:gd name="connsiteY47" fmla="*/ 1875443 h 8504485"/>
              <a:gd name="connsiteX48" fmla="*/ 842396 w 8504481"/>
              <a:gd name="connsiteY48" fmla="*/ 1714514 h 8504485"/>
              <a:gd name="connsiteX49" fmla="*/ 966277 w 8504481"/>
              <a:gd name="connsiteY49" fmla="*/ 1547396 h 8504485"/>
              <a:gd name="connsiteX50" fmla="*/ 1102548 w 8504481"/>
              <a:gd name="connsiteY50" fmla="*/ 1392656 h 8504485"/>
              <a:gd name="connsiteX51" fmla="*/ 1245011 w 8504481"/>
              <a:gd name="connsiteY51" fmla="*/ 1244106 h 8504485"/>
              <a:gd name="connsiteX52" fmla="*/ 1393670 w 8504481"/>
              <a:gd name="connsiteY52" fmla="*/ 1101746 h 8504485"/>
              <a:gd name="connsiteX53" fmla="*/ 1548522 w 8504481"/>
              <a:gd name="connsiteY53" fmla="*/ 971764 h 8504485"/>
              <a:gd name="connsiteX54" fmla="*/ 1703374 w 8504481"/>
              <a:gd name="connsiteY54" fmla="*/ 841783 h 8504485"/>
              <a:gd name="connsiteX55" fmla="*/ 1870614 w 8504481"/>
              <a:gd name="connsiteY55" fmla="*/ 724181 h 8504485"/>
              <a:gd name="connsiteX56" fmla="*/ 2050243 w 8504481"/>
              <a:gd name="connsiteY56" fmla="*/ 618958 h 8504485"/>
              <a:gd name="connsiteX57" fmla="*/ 2223677 w 8504481"/>
              <a:gd name="connsiteY57" fmla="*/ 513735 h 8504485"/>
              <a:gd name="connsiteX58" fmla="*/ 2409500 w 8504481"/>
              <a:gd name="connsiteY58" fmla="*/ 420891 h 8504485"/>
              <a:gd name="connsiteX59" fmla="*/ 2595322 w 8504481"/>
              <a:gd name="connsiteY59" fmla="*/ 334238 h 8504485"/>
              <a:gd name="connsiteX60" fmla="*/ 2787339 w 8504481"/>
              <a:gd name="connsiteY60" fmla="*/ 259962 h 8504485"/>
              <a:gd name="connsiteX61" fmla="*/ 2985550 w 8504481"/>
              <a:gd name="connsiteY61" fmla="*/ 191877 h 8504485"/>
              <a:gd name="connsiteX62" fmla="*/ 3189954 w 8504481"/>
              <a:gd name="connsiteY62" fmla="*/ 136171 h 8504485"/>
              <a:gd name="connsiteX63" fmla="*/ 3394360 w 8504481"/>
              <a:gd name="connsiteY63" fmla="*/ 86654 h 8504485"/>
              <a:gd name="connsiteX64" fmla="*/ 3604959 w 8504481"/>
              <a:gd name="connsiteY64" fmla="*/ 49517 h 8504485"/>
              <a:gd name="connsiteX65" fmla="*/ 3815557 w 8504481"/>
              <a:gd name="connsiteY65" fmla="*/ 24758 h 8504485"/>
              <a:gd name="connsiteX66" fmla="*/ 4032351 w 8504481"/>
              <a:gd name="connsiteY66" fmla="*/ 6190 h 85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504481" h="8504485">
                <a:moveTo>
                  <a:pt x="4255338" y="0"/>
                </a:moveTo>
                <a:lnTo>
                  <a:pt x="4472131" y="6190"/>
                </a:lnTo>
                <a:lnTo>
                  <a:pt x="4688924" y="24758"/>
                </a:lnTo>
                <a:lnTo>
                  <a:pt x="4905717" y="49517"/>
                </a:lnTo>
                <a:lnTo>
                  <a:pt x="5103928" y="86654"/>
                </a:lnTo>
                <a:lnTo>
                  <a:pt x="5308332" y="136171"/>
                </a:lnTo>
                <a:lnTo>
                  <a:pt x="5512737" y="191877"/>
                </a:lnTo>
                <a:lnTo>
                  <a:pt x="5710948" y="259962"/>
                </a:lnTo>
                <a:lnTo>
                  <a:pt x="5902965" y="334238"/>
                </a:lnTo>
                <a:lnTo>
                  <a:pt x="6088787" y="420891"/>
                </a:lnTo>
                <a:lnTo>
                  <a:pt x="6274610" y="513735"/>
                </a:lnTo>
                <a:lnTo>
                  <a:pt x="6454238" y="618958"/>
                </a:lnTo>
                <a:lnTo>
                  <a:pt x="6627673" y="724181"/>
                </a:lnTo>
                <a:lnTo>
                  <a:pt x="6794913" y="841783"/>
                </a:lnTo>
                <a:lnTo>
                  <a:pt x="6955960" y="971764"/>
                </a:lnTo>
                <a:lnTo>
                  <a:pt x="7110812" y="1101746"/>
                </a:lnTo>
                <a:lnTo>
                  <a:pt x="7259470" y="1244106"/>
                </a:lnTo>
                <a:lnTo>
                  <a:pt x="7395740" y="1392656"/>
                </a:lnTo>
                <a:lnTo>
                  <a:pt x="7532010" y="1547396"/>
                </a:lnTo>
                <a:lnTo>
                  <a:pt x="7655891" y="1714514"/>
                </a:lnTo>
                <a:lnTo>
                  <a:pt x="7773578" y="1875443"/>
                </a:lnTo>
                <a:lnTo>
                  <a:pt x="7891266" y="2048751"/>
                </a:lnTo>
                <a:lnTo>
                  <a:pt x="7990372" y="2228249"/>
                </a:lnTo>
                <a:lnTo>
                  <a:pt x="8083283" y="2407747"/>
                </a:lnTo>
                <a:lnTo>
                  <a:pt x="8163806" y="2599624"/>
                </a:lnTo>
                <a:lnTo>
                  <a:pt x="8244330" y="2791501"/>
                </a:lnTo>
                <a:lnTo>
                  <a:pt x="8312464" y="2989568"/>
                </a:lnTo>
                <a:lnTo>
                  <a:pt x="8368211" y="3187635"/>
                </a:lnTo>
                <a:lnTo>
                  <a:pt x="8417764" y="3398080"/>
                </a:lnTo>
                <a:lnTo>
                  <a:pt x="8454928" y="3608526"/>
                </a:lnTo>
                <a:lnTo>
                  <a:pt x="8479705" y="3818972"/>
                </a:lnTo>
                <a:lnTo>
                  <a:pt x="8498287" y="4035607"/>
                </a:lnTo>
                <a:lnTo>
                  <a:pt x="8504481" y="4252243"/>
                </a:lnTo>
                <a:lnTo>
                  <a:pt x="8504481" y="8504485"/>
                </a:lnTo>
                <a:lnTo>
                  <a:pt x="0" y="8504485"/>
                </a:lnTo>
                <a:lnTo>
                  <a:pt x="0" y="4252243"/>
                </a:lnTo>
                <a:lnTo>
                  <a:pt x="6194" y="4035607"/>
                </a:lnTo>
                <a:lnTo>
                  <a:pt x="18582" y="3818972"/>
                </a:lnTo>
                <a:lnTo>
                  <a:pt x="43359" y="3608526"/>
                </a:lnTo>
                <a:lnTo>
                  <a:pt x="86717" y="3398080"/>
                </a:lnTo>
                <a:lnTo>
                  <a:pt x="130076" y="3187635"/>
                </a:lnTo>
                <a:lnTo>
                  <a:pt x="185823" y="2989568"/>
                </a:lnTo>
                <a:lnTo>
                  <a:pt x="260152" y="2791501"/>
                </a:lnTo>
                <a:lnTo>
                  <a:pt x="334481" y="2599624"/>
                </a:lnTo>
                <a:lnTo>
                  <a:pt x="415004" y="2407747"/>
                </a:lnTo>
                <a:lnTo>
                  <a:pt x="514109" y="2228249"/>
                </a:lnTo>
                <a:lnTo>
                  <a:pt x="613215" y="2048751"/>
                </a:lnTo>
                <a:lnTo>
                  <a:pt x="724708" y="1875443"/>
                </a:lnTo>
                <a:lnTo>
                  <a:pt x="842396" y="1714514"/>
                </a:lnTo>
                <a:lnTo>
                  <a:pt x="966277" y="1547396"/>
                </a:lnTo>
                <a:lnTo>
                  <a:pt x="1102548" y="1392656"/>
                </a:lnTo>
                <a:lnTo>
                  <a:pt x="1245011" y="1244106"/>
                </a:lnTo>
                <a:lnTo>
                  <a:pt x="1393670" y="1101746"/>
                </a:lnTo>
                <a:lnTo>
                  <a:pt x="1548522" y="971764"/>
                </a:lnTo>
                <a:lnTo>
                  <a:pt x="1703374" y="841783"/>
                </a:lnTo>
                <a:lnTo>
                  <a:pt x="1870614" y="724181"/>
                </a:lnTo>
                <a:lnTo>
                  <a:pt x="2050243" y="618958"/>
                </a:lnTo>
                <a:lnTo>
                  <a:pt x="2223677" y="513735"/>
                </a:lnTo>
                <a:lnTo>
                  <a:pt x="2409500" y="420891"/>
                </a:lnTo>
                <a:lnTo>
                  <a:pt x="2595322" y="334238"/>
                </a:lnTo>
                <a:lnTo>
                  <a:pt x="2787339" y="259962"/>
                </a:lnTo>
                <a:lnTo>
                  <a:pt x="2985550" y="191877"/>
                </a:lnTo>
                <a:lnTo>
                  <a:pt x="3189954" y="136171"/>
                </a:lnTo>
                <a:lnTo>
                  <a:pt x="3394360" y="86654"/>
                </a:lnTo>
                <a:lnTo>
                  <a:pt x="3604959" y="49517"/>
                </a:lnTo>
                <a:lnTo>
                  <a:pt x="3815557" y="24758"/>
                </a:lnTo>
                <a:lnTo>
                  <a:pt x="4032351" y="61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251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0B232E6-FDA2-604E-9B17-EC14EFAE24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25625" y="1623279"/>
            <a:ext cx="7310134" cy="10106448"/>
          </a:xfrm>
          <a:custGeom>
            <a:avLst/>
            <a:gdLst>
              <a:gd name="connsiteX0" fmla="*/ 3652534 w 7310134"/>
              <a:gd name="connsiteY0" fmla="*/ 0 h 10106448"/>
              <a:gd name="connsiteX1" fmla="*/ 3845039 w 7310134"/>
              <a:gd name="connsiteY1" fmla="*/ 5071 h 10106448"/>
              <a:gd name="connsiteX2" fmla="*/ 4027413 w 7310134"/>
              <a:gd name="connsiteY2" fmla="*/ 20284 h 10106448"/>
              <a:gd name="connsiteX3" fmla="*/ 4209786 w 7310134"/>
              <a:gd name="connsiteY3" fmla="*/ 40568 h 10106448"/>
              <a:gd name="connsiteX4" fmla="*/ 4392160 w 7310134"/>
              <a:gd name="connsiteY4" fmla="*/ 70994 h 10106448"/>
              <a:gd name="connsiteX5" fmla="*/ 4569467 w 7310134"/>
              <a:gd name="connsiteY5" fmla="*/ 106490 h 10106448"/>
              <a:gd name="connsiteX6" fmla="*/ 4741709 w 7310134"/>
              <a:gd name="connsiteY6" fmla="*/ 157200 h 10106448"/>
              <a:gd name="connsiteX7" fmla="*/ 4913950 w 7310134"/>
              <a:gd name="connsiteY7" fmla="*/ 207910 h 10106448"/>
              <a:gd name="connsiteX8" fmla="*/ 5076060 w 7310134"/>
              <a:gd name="connsiteY8" fmla="*/ 268762 h 10106448"/>
              <a:gd name="connsiteX9" fmla="*/ 5243236 w 7310134"/>
              <a:gd name="connsiteY9" fmla="*/ 334684 h 10106448"/>
              <a:gd name="connsiteX10" fmla="*/ 5395214 w 7310134"/>
              <a:gd name="connsiteY10" fmla="*/ 405678 h 10106448"/>
              <a:gd name="connsiteX11" fmla="*/ 5552257 w 7310134"/>
              <a:gd name="connsiteY11" fmla="*/ 491884 h 10106448"/>
              <a:gd name="connsiteX12" fmla="*/ 5699169 w 7310134"/>
              <a:gd name="connsiteY12" fmla="*/ 578091 h 10106448"/>
              <a:gd name="connsiteX13" fmla="*/ 5841015 w 7310134"/>
              <a:gd name="connsiteY13" fmla="*/ 674439 h 10106448"/>
              <a:gd name="connsiteX14" fmla="*/ 5977795 w 7310134"/>
              <a:gd name="connsiteY14" fmla="*/ 770788 h 10106448"/>
              <a:gd name="connsiteX15" fmla="*/ 6109509 w 7310134"/>
              <a:gd name="connsiteY15" fmla="*/ 877278 h 10106448"/>
              <a:gd name="connsiteX16" fmla="*/ 6241224 w 7310134"/>
              <a:gd name="connsiteY16" fmla="*/ 988839 h 10106448"/>
              <a:gd name="connsiteX17" fmla="*/ 6362806 w 7310134"/>
              <a:gd name="connsiteY17" fmla="*/ 1105472 h 10106448"/>
              <a:gd name="connsiteX18" fmla="*/ 6474256 w 7310134"/>
              <a:gd name="connsiteY18" fmla="*/ 1232246 h 10106448"/>
              <a:gd name="connsiteX19" fmla="*/ 6585707 w 7310134"/>
              <a:gd name="connsiteY19" fmla="*/ 1353950 h 10106448"/>
              <a:gd name="connsiteX20" fmla="*/ 6687025 w 7310134"/>
              <a:gd name="connsiteY20" fmla="*/ 1485795 h 10106448"/>
              <a:gd name="connsiteX21" fmla="*/ 6783277 w 7310134"/>
              <a:gd name="connsiteY21" fmla="*/ 1622711 h 10106448"/>
              <a:gd name="connsiteX22" fmla="*/ 6869399 w 7310134"/>
              <a:gd name="connsiteY22" fmla="*/ 1769770 h 10106448"/>
              <a:gd name="connsiteX23" fmla="*/ 6945387 w 7310134"/>
              <a:gd name="connsiteY23" fmla="*/ 1911757 h 10106448"/>
              <a:gd name="connsiteX24" fmla="*/ 7026442 w 7310134"/>
              <a:gd name="connsiteY24" fmla="*/ 2058815 h 10106448"/>
              <a:gd name="connsiteX25" fmla="*/ 7087233 w 7310134"/>
              <a:gd name="connsiteY25" fmla="*/ 2210944 h 10106448"/>
              <a:gd name="connsiteX26" fmla="*/ 7148025 w 7310134"/>
              <a:gd name="connsiteY26" fmla="*/ 2368144 h 10106448"/>
              <a:gd name="connsiteX27" fmla="*/ 7193617 w 7310134"/>
              <a:gd name="connsiteY27" fmla="*/ 2525345 h 10106448"/>
              <a:gd name="connsiteX28" fmla="*/ 7239211 w 7310134"/>
              <a:gd name="connsiteY28" fmla="*/ 2692686 h 10106448"/>
              <a:gd name="connsiteX29" fmla="*/ 7264541 w 7310134"/>
              <a:gd name="connsiteY29" fmla="*/ 2854958 h 10106448"/>
              <a:gd name="connsiteX30" fmla="*/ 7289871 w 7310134"/>
              <a:gd name="connsiteY30" fmla="*/ 3027371 h 10106448"/>
              <a:gd name="connsiteX31" fmla="*/ 7305068 w 7310134"/>
              <a:gd name="connsiteY31" fmla="*/ 3199784 h 10106448"/>
              <a:gd name="connsiteX32" fmla="*/ 7310134 w 7310134"/>
              <a:gd name="connsiteY32" fmla="*/ 3367126 h 10106448"/>
              <a:gd name="connsiteX33" fmla="*/ 7310134 w 7310134"/>
              <a:gd name="connsiteY33" fmla="*/ 10106448 h 10106448"/>
              <a:gd name="connsiteX34" fmla="*/ 0 w 7310134"/>
              <a:gd name="connsiteY34" fmla="*/ 10106448 h 10106448"/>
              <a:gd name="connsiteX35" fmla="*/ 0 w 7310134"/>
              <a:gd name="connsiteY35" fmla="*/ 3367126 h 10106448"/>
              <a:gd name="connsiteX36" fmla="*/ 5066 w 7310134"/>
              <a:gd name="connsiteY36" fmla="*/ 3199784 h 10106448"/>
              <a:gd name="connsiteX37" fmla="*/ 20264 w 7310134"/>
              <a:gd name="connsiteY37" fmla="*/ 3027371 h 10106448"/>
              <a:gd name="connsiteX38" fmla="*/ 40527 w 7310134"/>
              <a:gd name="connsiteY38" fmla="*/ 2854958 h 10106448"/>
              <a:gd name="connsiteX39" fmla="*/ 70923 w 7310134"/>
              <a:gd name="connsiteY39" fmla="*/ 2692686 h 10106448"/>
              <a:gd name="connsiteX40" fmla="*/ 116516 w 7310134"/>
              <a:gd name="connsiteY40" fmla="*/ 2525345 h 10106448"/>
              <a:gd name="connsiteX41" fmla="*/ 162110 w 7310134"/>
              <a:gd name="connsiteY41" fmla="*/ 2368144 h 10106448"/>
              <a:gd name="connsiteX42" fmla="*/ 222901 w 7310134"/>
              <a:gd name="connsiteY42" fmla="*/ 2210944 h 10106448"/>
              <a:gd name="connsiteX43" fmla="*/ 283692 w 7310134"/>
              <a:gd name="connsiteY43" fmla="*/ 2058815 h 10106448"/>
              <a:gd name="connsiteX44" fmla="*/ 359681 w 7310134"/>
              <a:gd name="connsiteY44" fmla="*/ 1911757 h 10106448"/>
              <a:gd name="connsiteX45" fmla="*/ 440736 w 7310134"/>
              <a:gd name="connsiteY45" fmla="*/ 1769770 h 10106448"/>
              <a:gd name="connsiteX46" fmla="*/ 526856 w 7310134"/>
              <a:gd name="connsiteY46" fmla="*/ 1622711 h 10106448"/>
              <a:gd name="connsiteX47" fmla="*/ 623109 w 7310134"/>
              <a:gd name="connsiteY47" fmla="*/ 1485795 h 10106448"/>
              <a:gd name="connsiteX48" fmla="*/ 724428 w 7310134"/>
              <a:gd name="connsiteY48" fmla="*/ 1353950 h 10106448"/>
              <a:gd name="connsiteX49" fmla="*/ 835878 w 7310134"/>
              <a:gd name="connsiteY49" fmla="*/ 1232246 h 10106448"/>
              <a:gd name="connsiteX50" fmla="*/ 947329 w 7310134"/>
              <a:gd name="connsiteY50" fmla="*/ 1105472 h 10106448"/>
              <a:gd name="connsiteX51" fmla="*/ 1068911 w 7310134"/>
              <a:gd name="connsiteY51" fmla="*/ 988839 h 10106448"/>
              <a:gd name="connsiteX52" fmla="*/ 1200625 w 7310134"/>
              <a:gd name="connsiteY52" fmla="*/ 877278 h 10106448"/>
              <a:gd name="connsiteX53" fmla="*/ 1327273 w 7310134"/>
              <a:gd name="connsiteY53" fmla="*/ 770788 h 10106448"/>
              <a:gd name="connsiteX54" fmla="*/ 1469119 w 7310134"/>
              <a:gd name="connsiteY54" fmla="*/ 674439 h 10106448"/>
              <a:gd name="connsiteX55" fmla="*/ 1610965 w 7310134"/>
              <a:gd name="connsiteY55" fmla="*/ 578091 h 10106448"/>
              <a:gd name="connsiteX56" fmla="*/ 1757877 w 7310134"/>
              <a:gd name="connsiteY56" fmla="*/ 491884 h 10106448"/>
              <a:gd name="connsiteX57" fmla="*/ 1914921 w 7310134"/>
              <a:gd name="connsiteY57" fmla="*/ 405678 h 10106448"/>
              <a:gd name="connsiteX58" fmla="*/ 2066898 w 7310134"/>
              <a:gd name="connsiteY58" fmla="*/ 334684 h 10106448"/>
              <a:gd name="connsiteX59" fmla="*/ 2234074 w 7310134"/>
              <a:gd name="connsiteY59" fmla="*/ 268762 h 10106448"/>
              <a:gd name="connsiteX60" fmla="*/ 2396184 w 7310134"/>
              <a:gd name="connsiteY60" fmla="*/ 207910 h 10106448"/>
              <a:gd name="connsiteX61" fmla="*/ 2568425 w 7310134"/>
              <a:gd name="connsiteY61" fmla="*/ 157200 h 10106448"/>
              <a:gd name="connsiteX62" fmla="*/ 2740667 w 7310134"/>
              <a:gd name="connsiteY62" fmla="*/ 106490 h 10106448"/>
              <a:gd name="connsiteX63" fmla="*/ 2917975 w 7310134"/>
              <a:gd name="connsiteY63" fmla="*/ 70994 h 10106448"/>
              <a:gd name="connsiteX64" fmla="*/ 3100348 w 7310134"/>
              <a:gd name="connsiteY64" fmla="*/ 40568 h 10106448"/>
              <a:gd name="connsiteX65" fmla="*/ 3282721 w 7310134"/>
              <a:gd name="connsiteY65" fmla="*/ 20284 h 10106448"/>
              <a:gd name="connsiteX66" fmla="*/ 3465095 w 7310134"/>
              <a:gd name="connsiteY66" fmla="*/ 5071 h 101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7310134" h="10106448">
                <a:moveTo>
                  <a:pt x="3652534" y="0"/>
                </a:moveTo>
                <a:lnTo>
                  <a:pt x="3845039" y="5071"/>
                </a:lnTo>
                <a:lnTo>
                  <a:pt x="4027413" y="20284"/>
                </a:lnTo>
                <a:lnTo>
                  <a:pt x="4209786" y="40568"/>
                </a:lnTo>
                <a:lnTo>
                  <a:pt x="4392160" y="70994"/>
                </a:lnTo>
                <a:lnTo>
                  <a:pt x="4569467" y="106490"/>
                </a:lnTo>
                <a:lnTo>
                  <a:pt x="4741709" y="157200"/>
                </a:lnTo>
                <a:lnTo>
                  <a:pt x="4913950" y="207910"/>
                </a:lnTo>
                <a:lnTo>
                  <a:pt x="5076060" y="268762"/>
                </a:lnTo>
                <a:lnTo>
                  <a:pt x="5243236" y="334684"/>
                </a:lnTo>
                <a:lnTo>
                  <a:pt x="5395214" y="405678"/>
                </a:lnTo>
                <a:lnTo>
                  <a:pt x="5552257" y="491884"/>
                </a:lnTo>
                <a:lnTo>
                  <a:pt x="5699169" y="578091"/>
                </a:lnTo>
                <a:lnTo>
                  <a:pt x="5841015" y="674439"/>
                </a:lnTo>
                <a:lnTo>
                  <a:pt x="5977795" y="770788"/>
                </a:lnTo>
                <a:lnTo>
                  <a:pt x="6109509" y="877278"/>
                </a:lnTo>
                <a:lnTo>
                  <a:pt x="6241224" y="988839"/>
                </a:lnTo>
                <a:lnTo>
                  <a:pt x="6362806" y="1105472"/>
                </a:lnTo>
                <a:lnTo>
                  <a:pt x="6474256" y="1232246"/>
                </a:lnTo>
                <a:lnTo>
                  <a:pt x="6585707" y="1353950"/>
                </a:lnTo>
                <a:lnTo>
                  <a:pt x="6687025" y="1485795"/>
                </a:lnTo>
                <a:lnTo>
                  <a:pt x="6783277" y="1622711"/>
                </a:lnTo>
                <a:lnTo>
                  <a:pt x="6869399" y="1769770"/>
                </a:lnTo>
                <a:lnTo>
                  <a:pt x="6945387" y="1911757"/>
                </a:lnTo>
                <a:lnTo>
                  <a:pt x="7026442" y="2058815"/>
                </a:lnTo>
                <a:lnTo>
                  <a:pt x="7087233" y="2210944"/>
                </a:lnTo>
                <a:lnTo>
                  <a:pt x="7148025" y="2368144"/>
                </a:lnTo>
                <a:lnTo>
                  <a:pt x="7193617" y="2525345"/>
                </a:lnTo>
                <a:lnTo>
                  <a:pt x="7239211" y="2692686"/>
                </a:lnTo>
                <a:lnTo>
                  <a:pt x="7264541" y="2854958"/>
                </a:lnTo>
                <a:lnTo>
                  <a:pt x="7289871" y="3027371"/>
                </a:lnTo>
                <a:lnTo>
                  <a:pt x="7305068" y="3199784"/>
                </a:lnTo>
                <a:lnTo>
                  <a:pt x="7310134" y="3367126"/>
                </a:lnTo>
                <a:lnTo>
                  <a:pt x="7310134" y="10106448"/>
                </a:lnTo>
                <a:lnTo>
                  <a:pt x="0" y="10106448"/>
                </a:lnTo>
                <a:lnTo>
                  <a:pt x="0" y="3367126"/>
                </a:lnTo>
                <a:lnTo>
                  <a:pt x="5066" y="3199784"/>
                </a:lnTo>
                <a:lnTo>
                  <a:pt x="20264" y="3027371"/>
                </a:lnTo>
                <a:lnTo>
                  <a:pt x="40527" y="2854958"/>
                </a:lnTo>
                <a:lnTo>
                  <a:pt x="70923" y="2692686"/>
                </a:lnTo>
                <a:lnTo>
                  <a:pt x="116516" y="2525345"/>
                </a:lnTo>
                <a:lnTo>
                  <a:pt x="162110" y="2368144"/>
                </a:lnTo>
                <a:lnTo>
                  <a:pt x="222901" y="2210944"/>
                </a:lnTo>
                <a:lnTo>
                  <a:pt x="283692" y="2058815"/>
                </a:lnTo>
                <a:lnTo>
                  <a:pt x="359681" y="1911757"/>
                </a:lnTo>
                <a:lnTo>
                  <a:pt x="440736" y="1769770"/>
                </a:lnTo>
                <a:lnTo>
                  <a:pt x="526856" y="1622711"/>
                </a:lnTo>
                <a:lnTo>
                  <a:pt x="623109" y="1485795"/>
                </a:lnTo>
                <a:lnTo>
                  <a:pt x="724428" y="1353950"/>
                </a:lnTo>
                <a:lnTo>
                  <a:pt x="835878" y="1232246"/>
                </a:lnTo>
                <a:lnTo>
                  <a:pt x="947329" y="1105472"/>
                </a:lnTo>
                <a:lnTo>
                  <a:pt x="1068911" y="988839"/>
                </a:lnTo>
                <a:lnTo>
                  <a:pt x="1200625" y="877278"/>
                </a:lnTo>
                <a:lnTo>
                  <a:pt x="1327273" y="770788"/>
                </a:lnTo>
                <a:lnTo>
                  <a:pt x="1469119" y="674439"/>
                </a:lnTo>
                <a:lnTo>
                  <a:pt x="1610965" y="578091"/>
                </a:lnTo>
                <a:lnTo>
                  <a:pt x="1757877" y="491884"/>
                </a:lnTo>
                <a:lnTo>
                  <a:pt x="1914921" y="405678"/>
                </a:lnTo>
                <a:lnTo>
                  <a:pt x="2066898" y="334684"/>
                </a:lnTo>
                <a:lnTo>
                  <a:pt x="2234074" y="268762"/>
                </a:lnTo>
                <a:lnTo>
                  <a:pt x="2396184" y="207910"/>
                </a:lnTo>
                <a:lnTo>
                  <a:pt x="2568425" y="157200"/>
                </a:lnTo>
                <a:lnTo>
                  <a:pt x="2740667" y="106490"/>
                </a:lnTo>
                <a:lnTo>
                  <a:pt x="2917975" y="70994"/>
                </a:lnTo>
                <a:lnTo>
                  <a:pt x="3100348" y="40568"/>
                </a:lnTo>
                <a:lnTo>
                  <a:pt x="3282721" y="20284"/>
                </a:lnTo>
                <a:lnTo>
                  <a:pt x="3465095" y="5071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8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1600"/>
            <a:ext cx="12798425" cy="1234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51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0825" cy="137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91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0825" cy="137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F0F5F9-3205-934C-8FA0-79D0EBF324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877119" y="5029200"/>
            <a:ext cx="4236506" cy="609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4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4F0F5F9-3205-934C-8FA0-79D0EBF324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096319" y="3200400"/>
            <a:ext cx="4236506" cy="609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22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456026" y="0"/>
            <a:ext cx="7921624" cy="137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875411F-A4DE-784A-83D8-5A21BD1834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408025" y="3200400"/>
            <a:ext cx="6072275" cy="6072278"/>
          </a:xfrm>
          <a:custGeom>
            <a:avLst/>
            <a:gdLst>
              <a:gd name="connsiteX0" fmla="*/ 4255338 w 8504481"/>
              <a:gd name="connsiteY0" fmla="*/ 0 h 8504485"/>
              <a:gd name="connsiteX1" fmla="*/ 4472131 w 8504481"/>
              <a:gd name="connsiteY1" fmla="*/ 6190 h 8504485"/>
              <a:gd name="connsiteX2" fmla="*/ 4688924 w 8504481"/>
              <a:gd name="connsiteY2" fmla="*/ 24758 h 8504485"/>
              <a:gd name="connsiteX3" fmla="*/ 4905717 w 8504481"/>
              <a:gd name="connsiteY3" fmla="*/ 49517 h 8504485"/>
              <a:gd name="connsiteX4" fmla="*/ 5103928 w 8504481"/>
              <a:gd name="connsiteY4" fmla="*/ 86654 h 8504485"/>
              <a:gd name="connsiteX5" fmla="*/ 5308332 w 8504481"/>
              <a:gd name="connsiteY5" fmla="*/ 136171 h 8504485"/>
              <a:gd name="connsiteX6" fmla="*/ 5512737 w 8504481"/>
              <a:gd name="connsiteY6" fmla="*/ 191877 h 8504485"/>
              <a:gd name="connsiteX7" fmla="*/ 5710948 w 8504481"/>
              <a:gd name="connsiteY7" fmla="*/ 259962 h 8504485"/>
              <a:gd name="connsiteX8" fmla="*/ 5902965 w 8504481"/>
              <a:gd name="connsiteY8" fmla="*/ 334238 h 8504485"/>
              <a:gd name="connsiteX9" fmla="*/ 6088787 w 8504481"/>
              <a:gd name="connsiteY9" fmla="*/ 420891 h 8504485"/>
              <a:gd name="connsiteX10" fmla="*/ 6274610 w 8504481"/>
              <a:gd name="connsiteY10" fmla="*/ 513735 h 8504485"/>
              <a:gd name="connsiteX11" fmla="*/ 6454238 w 8504481"/>
              <a:gd name="connsiteY11" fmla="*/ 618958 h 8504485"/>
              <a:gd name="connsiteX12" fmla="*/ 6627673 w 8504481"/>
              <a:gd name="connsiteY12" fmla="*/ 724181 h 8504485"/>
              <a:gd name="connsiteX13" fmla="*/ 6794913 w 8504481"/>
              <a:gd name="connsiteY13" fmla="*/ 841783 h 8504485"/>
              <a:gd name="connsiteX14" fmla="*/ 6955960 w 8504481"/>
              <a:gd name="connsiteY14" fmla="*/ 971764 h 8504485"/>
              <a:gd name="connsiteX15" fmla="*/ 7110812 w 8504481"/>
              <a:gd name="connsiteY15" fmla="*/ 1101746 h 8504485"/>
              <a:gd name="connsiteX16" fmla="*/ 7259470 w 8504481"/>
              <a:gd name="connsiteY16" fmla="*/ 1244106 h 8504485"/>
              <a:gd name="connsiteX17" fmla="*/ 7395740 w 8504481"/>
              <a:gd name="connsiteY17" fmla="*/ 1392656 h 8504485"/>
              <a:gd name="connsiteX18" fmla="*/ 7532010 w 8504481"/>
              <a:gd name="connsiteY18" fmla="*/ 1547396 h 8504485"/>
              <a:gd name="connsiteX19" fmla="*/ 7655891 w 8504481"/>
              <a:gd name="connsiteY19" fmla="*/ 1714514 h 8504485"/>
              <a:gd name="connsiteX20" fmla="*/ 7773578 w 8504481"/>
              <a:gd name="connsiteY20" fmla="*/ 1875443 h 8504485"/>
              <a:gd name="connsiteX21" fmla="*/ 7891266 w 8504481"/>
              <a:gd name="connsiteY21" fmla="*/ 2048751 h 8504485"/>
              <a:gd name="connsiteX22" fmla="*/ 7990372 w 8504481"/>
              <a:gd name="connsiteY22" fmla="*/ 2228249 h 8504485"/>
              <a:gd name="connsiteX23" fmla="*/ 8083283 w 8504481"/>
              <a:gd name="connsiteY23" fmla="*/ 2407747 h 8504485"/>
              <a:gd name="connsiteX24" fmla="*/ 8163806 w 8504481"/>
              <a:gd name="connsiteY24" fmla="*/ 2599624 h 8504485"/>
              <a:gd name="connsiteX25" fmla="*/ 8244330 w 8504481"/>
              <a:gd name="connsiteY25" fmla="*/ 2791501 h 8504485"/>
              <a:gd name="connsiteX26" fmla="*/ 8312464 w 8504481"/>
              <a:gd name="connsiteY26" fmla="*/ 2989568 h 8504485"/>
              <a:gd name="connsiteX27" fmla="*/ 8368211 w 8504481"/>
              <a:gd name="connsiteY27" fmla="*/ 3187635 h 8504485"/>
              <a:gd name="connsiteX28" fmla="*/ 8417764 w 8504481"/>
              <a:gd name="connsiteY28" fmla="*/ 3398080 h 8504485"/>
              <a:gd name="connsiteX29" fmla="*/ 8454928 w 8504481"/>
              <a:gd name="connsiteY29" fmla="*/ 3608526 h 8504485"/>
              <a:gd name="connsiteX30" fmla="*/ 8479705 w 8504481"/>
              <a:gd name="connsiteY30" fmla="*/ 3818972 h 8504485"/>
              <a:gd name="connsiteX31" fmla="*/ 8498287 w 8504481"/>
              <a:gd name="connsiteY31" fmla="*/ 4035607 h 8504485"/>
              <a:gd name="connsiteX32" fmla="*/ 8504481 w 8504481"/>
              <a:gd name="connsiteY32" fmla="*/ 4252243 h 8504485"/>
              <a:gd name="connsiteX33" fmla="*/ 8504481 w 8504481"/>
              <a:gd name="connsiteY33" fmla="*/ 8504485 h 8504485"/>
              <a:gd name="connsiteX34" fmla="*/ 0 w 8504481"/>
              <a:gd name="connsiteY34" fmla="*/ 8504485 h 8504485"/>
              <a:gd name="connsiteX35" fmla="*/ 0 w 8504481"/>
              <a:gd name="connsiteY35" fmla="*/ 4252243 h 8504485"/>
              <a:gd name="connsiteX36" fmla="*/ 6194 w 8504481"/>
              <a:gd name="connsiteY36" fmla="*/ 4035607 h 8504485"/>
              <a:gd name="connsiteX37" fmla="*/ 18582 w 8504481"/>
              <a:gd name="connsiteY37" fmla="*/ 3818972 h 8504485"/>
              <a:gd name="connsiteX38" fmla="*/ 43359 w 8504481"/>
              <a:gd name="connsiteY38" fmla="*/ 3608526 h 8504485"/>
              <a:gd name="connsiteX39" fmla="*/ 86717 w 8504481"/>
              <a:gd name="connsiteY39" fmla="*/ 3398080 h 8504485"/>
              <a:gd name="connsiteX40" fmla="*/ 130076 w 8504481"/>
              <a:gd name="connsiteY40" fmla="*/ 3187635 h 8504485"/>
              <a:gd name="connsiteX41" fmla="*/ 185823 w 8504481"/>
              <a:gd name="connsiteY41" fmla="*/ 2989568 h 8504485"/>
              <a:gd name="connsiteX42" fmla="*/ 260152 w 8504481"/>
              <a:gd name="connsiteY42" fmla="*/ 2791501 h 8504485"/>
              <a:gd name="connsiteX43" fmla="*/ 334481 w 8504481"/>
              <a:gd name="connsiteY43" fmla="*/ 2599624 h 8504485"/>
              <a:gd name="connsiteX44" fmla="*/ 415004 w 8504481"/>
              <a:gd name="connsiteY44" fmla="*/ 2407747 h 8504485"/>
              <a:gd name="connsiteX45" fmla="*/ 514109 w 8504481"/>
              <a:gd name="connsiteY45" fmla="*/ 2228249 h 8504485"/>
              <a:gd name="connsiteX46" fmla="*/ 613215 w 8504481"/>
              <a:gd name="connsiteY46" fmla="*/ 2048751 h 8504485"/>
              <a:gd name="connsiteX47" fmla="*/ 724708 w 8504481"/>
              <a:gd name="connsiteY47" fmla="*/ 1875443 h 8504485"/>
              <a:gd name="connsiteX48" fmla="*/ 842396 w 8504481"/>
              <a:gd name="connsiteY48" fmla="*/ 1714514 h 8504485"/>
              <a:gd name="connsiteX49" fmla="*/ 966277 w 8504481"/>
              <a:gd name="connsiteY49" fmla="*/ 1547396 h 8504485"/>
              <a:gd name="connsiteX50" fmla="*/ 1102548 w 8504481"/>
              <a:gd name="connsiteY50" fmla="*/ 1392656 h 8504485"/>
              <a:gd name="connsiteX51" fmla="*/ 1245011 w 8504481"/>
              <a:gd name="connsiteY51" fmla="*/ 1244106 h 8504485"/>
              <a:gd name="connsiteX52" fmla="*/ 1393670 w 8504481"/>
              <a:gd name="connsiteY52" fmla="*/ 1101746 h 8504485"/>
              <a:gd name="connsiteX53" fmla="*/ 1548522 w 8504481"/>
              <a:gd name="connsiteY53" fmla="*/ 971764 h 8504485"/>
              <a:gd name="connsiteX54" fmla="*/ 1703374 w 8504481"/>
              <a:gd name="connsiteY54" fmla="*/ 841783 h 8504485"/>
              <a:gd name="connsiteX55" fmla="*/ 1870614 w 8504481"/>
              <a:gd name="connsiteY55" fmla="*/ 724181 h 8504485"/>
              <a:gd name="connsiteX56" fmla="*/ 2050243 w 8504481"/>
              <a:gd name="connsiteY56" fmla="*/ 618958 h 8504485"/>
              <a:gd name="connsiteX57" fmla="*/ 2223677 w 8504481"/>
              <a:gd name="connsiteY57" fmla="*/ 513735 h 8504485"/>
              <a:gd name="connsiteX58" fmla="*/ 2409500 w 8504481"/>
              <a:gd name="connsiteY58" fmla="*/ 420891 h 8504485"/>
              <a:gd name="connsiteX59" fmla="*/ 2595322 w 8504481"/>
              <a:gd name="connsiteY59" fmla="*/ 334238 h 8504485"/>
              <a:gd name="connsiteX60" fmla="*/ 2787339 w 8504481"/>
              <a:gd name="connsiteY60" fmla="*/ 259962 h 8504485"/>
              <a:gd name="connsiteX61" fmla="*/ 2985550 w 8504481"/>
              <a:gd name="connsiteY61" fmla="*/ 191877 h 8504485"/>
              <a:gd name="connsiteX62" fmla="*/ 3189954 w 8504481"/>
              <a:gd name="connsiteY62" fmla="*/ 136171 h 8504485"/>
              <a:gd name="connsiteX63" fmla="*/ 3394360 w 8504481"/>
              <a:gd name="connsiteY63" fmla="*/ 86654 h 8504485"/>
              <a:gd name="connsiteX64" fmla="*/ 3604959 w 8504481"/>
              <a:gd name="connsiteY64" fmla="*/ 49517 h 8504485"/>
              <a:gd name="connsiteX65" fmla="*/ 3815557 w 8504481"/>
              <a:gd name="connsiteY65" fmla="*/ 24758 h 8504485"/>
              <a:gd name="connsiteX66" fmla="*/ 4032351 w 8504481"/>
              <a:gd name="connsiteY66" fmla="*/ 6190 h 8504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8504481" h="8504485">
                <a:moveTo>
                  <a:pt x="4255338" y="0"/>
                </a:moveTo>
                <a:lnTo>
                  <a:pt x="4472131" y="6190"/>
                </a:lnTo>
                <a:lnTo>
                  <a:pt x="4688924" y="24758"/>
                </a:lnTo>
                <a:lnTo>
                  <a:pt x="4905717" y="49517"/>
                </a:lnTo>
                <a:lnTo>
                  <a:pt x="5103928" y="86654"/>
                </a:lnTo>
                <a:lnTo>
                  <a:pt x="5308332" y="136171"/>
                </a:lnTo>
                <a:lnTo>
                  <a:pt x="5512737" y="191877"/>
                </a:lnTo>
                <a:lnTo>
                  <a:pt x="5710948" y="259962"/>
                </a:lnTo>
                <a:lnTo>
                  <a:pt x="5902965" y="334238"/>
                </a:lnTo>
                <a:lnTo>
                  <a:pt x="6088787" y="420891"/>
                </a:lnTo>
                <a:lnTo>
                  <a:pt x="6274610" y="513735"/>
                </a:lnTo>
                <a:lnTo>
                  <a:pt x="6454238" y="618958"/>
                </a:lnTo>
                <a:lnTo>
                  <a:pt x="6627673" y="724181"/>
                </a:lnTo>
                <a:lnTo>
                  <a:pt x="6794913" y="841783"/>
                </a:lnTo>
                <a:lnTo>
                  <a:pt x="6955960" y="971764"/>
                </a:lnTo>
                <a:lnTo>
                  <a:pt x="7110812" y="1101746"/>
                </a:lnTo>
                <a:lnTo>
                  <a:pt x="7259470" y="1244106"/>
                </a:lnTo>
                <a:lnTo>
                  <a:pt x="7395740" y="1392656"/>
                </a:lnTo>
                <a:lnTo>
                  <a:pt x="7532010" y="1547396"/>
                </a:lnTo>
                <a:lnTo>
                  <a:pt x="7655891" y="1714514"/>
                </a:lnTo>
                <a:lnTo>
                  <a:pt x="7773578" y="1875443"/>
                </a:lnTo>
                <a:lnTo>
                  <a:pt x="7891266" y="2048751"/>
                </a:lnTo>
                <a:lnTo>
                  <a:pt x="7990372" y="2228249"/>
                </a:lnTo>
                <a:lnTo>
                  <a:pt x="8083283" y="2407747"/>
                </a:lnTo>
                <a:lnTo>
                  <a:pt x="8163806" y="2599624"/>
                </a:lnTo>
                <a:lnTo>
                  <a:pt x="8244330" y="2791501"/>
                </a:lnTo>
                <a:lnTo>
                  <a:pt x="8312464" y="2989568"/>
                </a:lnTo>
                <a:lnTo>
                  <a:pt x="8368211" y="3187635"/>
                </a:lnTo>
                <a:lnTo>
                  <a:pt x="8417764" y="3398080"/>
                </a:lnTo>
                <a:lnTo>
                  <a:pt x="8454928" y="3608526"/>
                </a:lnTo>
                <a:lnTo>
                  <a:pt x="8479705" y="3818972"/>
                </a:lnTo>
                <a:lnTo>
                  <a:pt x="8498287" y="4035607"/>
                </a:lnTo>
                <a:lnTo>
                  <a:pt x="8504481" y="4252243"/>
                </a:lnTo>
                <a:lnTo>
                  <a:pt x="8504481" y="8504485"/>
                </a:lnTo>
                <a:lnTo>
                  <a:pt x="0" y="8504485"/>
                </a:lnTo>
                <a:lnTo>
                  <a:pt x="0" y="4252243"/>
                </a:lnTo>
                <a:lnTo>
                  <a:pt x="6194" y="4035607"/>
                </a:lnTo>
                <a:lnTo>
                  <a:pt x="18582" y="3818972"/>
                </a:lnTo>
                <a:lnTo>
                  <a:pt x="43359" y="3608526"/>
                </a:lnTo>
                <a:lnTo>
                  <a:pt x="86717" y="3398080"/>
                </a:lnTo>
                <a:lnTo>
                  <a:pt x="130076" y="3187635"/>
                </a:lnTo>
                <a:lnTo>
                  <a:pt x="185823" y="2989568"/>
                </a:lnTo>
                <a:lnTo>
                  <a:pt x="260152" y="2791501"/>
                </a:lnTo>
                <a:lnTo>
                  <a:pt x="334481" y="2599624"/>
                </a:lnTo>
                <a:lnTo>
                  <a:pt x="415004" y="2407747"/>
                </a:lnTo>
                <a:lnTo>
                  <a:pt x="514109" y="2228249"/>
                </a:lnTo>
                <a:lnTo>
                  <a:pt x="613215" y="2048751"/>
                </a:lnTo>
                <a:lnTo>
                  <a:pt x="724708" y="1875443"/>
                </a:lnTo>
                <a:lnTo>
                  <a:pt x="842396" y="1714514"/>
                </a:lnTo>
                <a:lnTo>
                  <a:pt x="966277" y="1547396"/>
                </a:lnTo>
                <a:lnTo>
                  <a:pt x="1102548" y="1392656"/>
                </a:lnTo>
                <a:lnTo>
                  <a:pt x="1245011" y="1244106"/>
                </a:lnTo>
                <a:lnTo>
                  <a:pt x="1393670" y="1101746"/>
                </a:lnTo>
                <a:lnTo>
                  <a:pt x="1548522" y="971764"/>
                </a:lnTo>
                <a:lnTo>
                  <a:pt x="1703374" y="841783"/>
                </a:lnTo>
                <a:lnTo>
                  <a:pt x="1870614" y="724181"/>
                </a:lnTo>
                <a:lnTo>
                  <a:pt x="2050243" y="618958"/>
                </a:lnTo>
                <a:lnTo>
                  <a:pt x="2223677" y="513735"/>
                </a:lnTo>
                <a:lnTo>
                  <a:pt x="2409500" y="420891"/>
                </a:lnTo>
                <a:lnTo>
                  <a:pt x="2595322" y="334238"/>
                </a:lnTo>
                <a:lnTo>
                  <a:pt x="2787339" y="259962"/>
                </a:lnTo>
                <a:lnTo>
                  <a:pt x="2985550" y="191877"/>
                </a:lnTo>
                <a:lnTo>
                  <a:pt x="3189954" y="136171"/>
                </a:lnTo>
                <a:lnTo>
                  <a:pt x="3394360" y="86654"/>
                </a:lnTo>
                <a:lnTo>
                  <a:pt x="3604959" y="49517"/>
                </a:lnTo>
                <a:lnTo>
                  <a:pt x="3815557" y="24758"/>
                </a:lnTo>
                <a:lnTo>
                  <a:pt x="4032351" y="619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noAutofit/>
          </a:bodyPr>
          <a:lstStyle>
            <a:lvl1pPr>
              <a:defRPr sz="3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A14816-506F-3A4C-BF55-4EB5CA1ADD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36825" y="0"/>
            <a:ext cx="9140825" cy="1371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0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56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80" r:id="rId2"/>
    <p:sldLayoutId id="2147483797" r:id="rId3"/>
    <p:sldLayoutId id="2147483759" r:id="rId4"/>
    <p:sldLayoutId id="2147483787" r:id="rId5"/>
    <p:sldLayoutId id="2147483788" r:id="rId6"/>
    <p:sldLayoutId id="2147483789" r:id="rId7"/>
    <p:sldLayoutId id="2147483781" r:id="rId8"/>
    <p:sldLayoutId id="2147483782" r:id="rId9"/>
    <p:sldLayoutId id="2147483790" r:id="rId10"/>
    <p:sldLayoutId id="2147483783" r:id="rId11"/>
    <p:sldLayoutId id="2147483800" r:id="rId12"/>
    <p:sldLayoutId id="2147483793" r:id="rId13"/>
    <p:sldLayoutId id="2147483784" r:id="rId14"/>
    <p:sldLayoutId id="2147483801" r:id="rId15"/>
    <p:sldLayoutId id="2147483798" r:id="rId16"/>
    <p:sldLayoutId id="2147483794" r:id="rId17"/>
    <p:sldLayoutId id="2147483802" r:id="rId18"/>
    <p:sldLayoutId id="2147483744" r:id="rId19"/>
    <p:sldLayoutId id="2147483753" r:id="rId20"/>
    <p:sldLayoutId id="2147483799" r:id="rId21"/>
    <p:sldLayoutId id="2147483795" r:id="rId22"/>
    <p:sldLayoutId id="2147483786" r:id="rId23"/>
    <p:sldLayoutId id="2147483746" r:id="rId24"/>
    <p:sldLayoutId id="2147483755" r:id="rId25"/>
    <p:sldLayoutId id="2147483785" r:id="rId26"/>
    <p:sldLayoutId id="2147483796" r:id="rId27"/>
    <p:sldLayoutId id="2147483791" r:id="rId28"/>
    <p:sldLayoutId id="2147483792" r:id="rId29"/>
    <p:sldLayoutId id="2147483748" r:id="rId30"/>
    <p:sldLayoutId id="2147483751" r:id="rId31"/>
    <p:sldLayoutId id="2147483752" r:id="rId32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8">
          <p15:clr>
            <a:srgbClr val="F26B43"/>
          </p15:clr>
        </p15:guide>
        <p15:guide id="2" pos="9214">
          <p15:clr>
            <a:srgbClr val="F26B43"/>
          </p15:clr>
        </p15:guide>
        <p15:guide id="3" pos="15356">
          <p15:clr>
            <a:srgbClr val="F26B43"/>
          </p15:clr>
        </p15:guide>
        <p15:guide id="4" pos="8446">
          <p15:clr>
            <a:srgbClr val="F26B43"/>
          </p15:clr>
        </p15:guide>
        <p15:guide id="5" pos="9982">
          <p15:clr>
            <a:srgbClr val="F26B43"/>
          </p15:clr>
        </p15:guide>
        <p15:guide id="6" pos="10750">
          <p15:clr>
            <a:srgbClr val="F26B43"/>
          </p15:clr>
        </p15:guide>
        <p15:guide id="7" orient="horz" pos="4320">
          <p15:clr>
            <a:srgbClr val="F26B43"/>
          </p15:clr>
        </p15:guide>
        <p15:guide id="8" pos="11518">
          <p15:clr>
            <a:srgbClr val="F26B43"/>
          </p15:clr>
        </p15:guide>
        <p15:guide id="9" orient="horz" pos="8640">
          <p15:clr>
            <a:srgbClr val="F26B43"/>
          </p15:clr>
        </p15:guide>
        <p15:guide id="10" pos="12286">
          <p15:clr>
            <a:srgbClr val="F26B43"/>
          </p15:clr>
        </p15:guide>
        <p15:guide id="11" pos="13054">
          <p15:clr>
            <a:srgbClr val="F26B43"/>
          </p15:clr>
        </p15:guide>
        <p15:guide id="12" pos="13822">
          <p15:clr>
            <a:srgbClr val="F26B43"/>
          </p15:clr>
        </p15:guide>
        <p15:guide id="13" pos="14590">
          <p15:clr>
            <a:srgbClr val="F26B43"/>
          </p15:clr>
        </p15:guide>
        <p15:guide id="14" pos="6910">
          <p15:clr>
            <a:srgbClr val="F26B43"/>
          </p15:clr>
        </p15:guide>
        <p15:guide id="15" pos="6142">
          <p15:clr>
            <a:srgbClr val="F26B43"/>
          </p15:clr>
        </p15:guide>
        <p15:guide id="16" pos="5374">
          <p15:clr>
            <a:srgbClr val="F26B43"/>
          </p15:clr>
        </p15:guide>
        <p15:guide id="17" pos="4606">
          <p15:clr>
            <a:srgbClr val="F26B43"/>
          </p15:clr>
        </p15:guide>
        <p15:guide id="18" pos="3838">
          <p15:clr>
            <a:srgbClr val="F26B43"/>
          </p15:clr>
        </p15:guide>
        <p15:guide id="19" pos="3070">
          <p15:clr>
            <a:srgbClr val="F26B43"/>
          </p15:clr>
        </p15:guide>
        <p15:guide id="20" pos="2302" userDrawn="1">
          <p15:clr>
            <a:srgbClr val="F26B43"/>
          </p15:clr>
        </p15:guide>
        <p15:guide id="21" pos="1534">
          <p15:clr>
            <a:srgbClr val="F26B43"/>
          </p15:clr>
        </p15:guide>
        <p15:guide id="22" pos="766">
          <p15:clr>
            <a:srgbClr val="F26B43"/>
          </p15:clr>
        </p15:guide>
        <p15:guide id="23">
          <p15:clr>
            <a:srgbClr val="F26B43"/>
          </p15:clr>
        </p15:guide>
        <p15:guide id="24" pos="8062">
          <p15:clr>
            <a:srgbClr val="F26B43"/>
          </p15:clr>
        </p15:guide>
        <p15:guide id="25" pos="8830" userDrawn="1">
          <p15:clr>
            <a:srgbClr val="F26B43"/>
          </p15:clr>
        </p15:guide>
        <p15:guide id="26" pos="9598">
          <p15:clr>
            <a:srgbClr val="F26B43"/>
          </p15:clr>
        </p15:guide>
        <p15:guide id="27" pos="10366">
          <p15:clr>
            <a:srgbClr val="F26B43"/>
          </p15:clr>
        </p15:guide>
        <p15:guide id="28" pos="11134">
          <p15:clr>
            <a:srgbClr val="F26B43"/>
          </p15:clr>
        </p15:guide>
        <p15:guide id="29" pos="11902">
          <p15:clr>
            <a:srgbClr val="F26B43"/>
          </p15:clr>
        </p15:guide>
        <p15:guide id="30" orient="horz" pos="4704">
          <p15:clr>
            <a:srgbClr val="F26B43"/>
          </p15:clr>
        </p15:guide>
        <p15:guide id="31" pos="14974">
          <p15:clr>
            <a:srgbClr val="F26B43"/>
          </p15:clr>
        </p15:guide>
        <p15:guide id="32" orient="horz" pos="5856" userDrawn="1">
          <p15:clr>
            <a:srgbClr val="F26B43"/>
          </p15:clr>
        </p15:guide>
        <p15:guide id="33" orient="horz" pos="6624">
          <p15:clr>
            <a:srgbClr val="F26B43"/>
          </p15:clr>
        </p15:guide>
        <p15:guide id="34" orient="horz" pos="7392">
          <p15:clr>
            <a:srgbClr val="F26B43"/>
          </p15:clr>
        </p15:guide>
        <p15:guide id="35" orient="horz" pos="8160">
          <p15:clr>
            <a:srgbClr val="F26B43"/>
          </p15:clr>
        </p15:guide>
        <p15:guide id="36" orient="horz" pos="5088">
          <p15:clr>
            <a:srgbClr val="F26B43"/>
          </p15:clr>
        </p15:guide>
        <p15:guide id="37" orient="horz" pos="5472" userDrawn="1">
          <p15:clr>
            <a:srgbClr val="F26B43"/>
          </p15:clr>
        </p15:guide>
        <p15:guide id="38" orient="horz" pos="6240" userDrawn="1">
          <p15:clr>
            <a:srgbClr val="F26B43"/>
          </p15:clr>
        </p15:guide>
        <p15:guide id="39" orient="horz" pos="7008">
          <p15:clr>
            <a:srgbClr val="F26B43"/>
          </p15:clr>
        </p15:guide>
        <p15:guide id="40" orient="horz" pos="7776">
          <p15:clr>
            <a:srgbClr val="F26B43"/>
          </p15:clr>
        </p15:guide>
        <p15:guide id="41" pos="7294">
          <p15:clr>
            <a:srgbClr val="F26B43"/>
          </p15:clr>
        </p15:guide>
        <p15:guide id="42" pos="6526">
          <p15:clr>
            <a:srgbClr val="F26B43"/>
          </p15:clr>
        </p15:guide>
        <p15:guide id="43" pos="5758">
          <p15:clr>
            <a:srgbClr val="F26B43"/>
          </p15:clr>
        </p15:guide>
        <p15:guide id="44" pos="4990">
          <p15:clr>
            <a:srgbClr val="F26B43"/>
          </p15:clr>
        </p15:guide>
        <p15:guide id="45" pos="4222">
          <p15:clr>
            <a:srgbClr val="F26B43"/>
          </p15:clr>
        </p15:guide>
        <p15:guide id="46" pos="3454">
          <p15:clr>
            <a:srgbClr val="F26B43"/>
          </p15:clr>
        </p15:guide>
        <p15:guide id="47" pos="2686">
          <p15:clr>
            <a:srgbClr val="F26B43"/>
          </p15:clr>
        </p15:guide>
        <p15:guide id="48" pos="1918">
          <p15:clr>
            <a:srgbClr val="F26B43"/>
          </p15:clr>
        </p15:guide>
        <p15:guide id="49" pos="1150">
          <p15:clr>
            <a:srgbClr val="F26B43"/>
          </p15:clr>
        </p15:guide>
        <p15:guide id="50" pos="382">
          <p15:clr>
            <a:srgbClr val="F26B43"/>
          </p15:clr>
        </p15:guide>
        <p15:guide id="51" orient="horz" pos="3552">
          <p15:clr>
            <a:srgbClr val="F26B43"/>
          </p15:clr>
        </p15:guide>
        <p15:guide id="52" orient="horz" pos="2784">
          <p15:clr>
            <a:srgbClr val="F26B43"/>
          </p15:clr>
        </p15:guide>
        <p15:guide id="53" orient="horz" pos="2016">
          <p15:clr>
            <a:srgbClr val="F26B43"/>
          </p15:clr>
        </p15:guide>
        <p15:guide id="54" orient="horz" pos="1248">
          <p15:clr>
            <a:srgbClr val="F26B43"/>
          </p15:clr>
        </p15:guide>
        <p15:guide id="55" orient="horz" pos="480">
          <p15:clr>
            <a:srgbClr val="F26B43"/>
          </p15:clr>
        </p15:guide>
        <p15:guide id="56" orient="horz" pos="3168" userDrawn="1">
          <p15:clr>
            <a:srgbClr val="F26B43"/>
          </p15:clr>
        </p15:guide>
        <p15:guide id="57" orient="horz" pos="3936">
          <p15:clr>
            <a:srgbClr val="F26B43"/>
          </p15:clr>
        </p15:guide>
        <p15:guide id="58" orient="horz" pos="2400">
          <p15:clr>
            <a:srgbClr val="F26B43"/>
          </p15:clr>
        </p15:guide>
        <p15:guide id="59" orient="horz" pos="1632">
          <p15:clr>
            <a:srgbClr val="F26B43"/>
          </p15:clr>
        </p15:guide>
        <p15:guide id="60" orient="horz" pos="864">
          <p15:clr>
            <a:srgbClr val="F26B43"/>
          </p15:clr>
        </p15:guide>
        <p15:guide id="61" pos="13438">
          <p15:clr>
            <a:srgbClr val="F26B43"/>
          </p15:clr>
        </p15:guide>
        <p15:guide id="62" pos="12670">
          <p15:clr>
            <a:srgbClr val="F26B43"/>
          </p15:clr>
        </p15:guide>
        <p15:guide id="63" pos="142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Människoansikte, bebis, småbarn&#10;&#10;AI-genererat innehåll kan vara felaktigt.">
            <a:extLst>
              <a:ext uri="{FF2B5EF4-FFF2-40B4-BE49-F238E27FC236}">
                <a16:creationId xmlns:a16="http://schemas.microsoft.com/office/drawing/2014/main" id="{7DDE3503-2C06-0659-7354-6E1B75EC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"/>
          <a:stretch>
            <a:fillRect/>
          </a:stretch>
        </p:blipFill>
        <p:spPr>
          <a:xfrm>
            <a:off x="20" y="10"/>
            <a:ext cx="24377630" cy="13715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1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4F1D7A-4953-B424-52A6-0D530785A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7" y="0"/>
            <a:ext cx="24371555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Bildobjekt 1" descr="En bild som visar text, Människoansikte, bebis, småbarn&#10;&#10;AI-genererat innehåll kan vara felaktigt.">
            <a:extLst>
              <a:ext uri="{FF2B5EF4-FFF2-40B4-BE49-F238E27FC236}">
                <a16:creationId xmlns:a16="http://schemas.microsoft.com/office/drawing/2014/main" id="{D5BC9F01-B999-B26D-2074-96EF4DF050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35"/>
          <a:stretch>
            <a:fillRect/>
          </a:stretch>
        </p:blipFill>
        <p:spPr>
          <a:xfrm>
            <a:off x="20" y="2564"/>
            <a:ext cx="24377630" cy="1371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1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48D91-B065-6891-AB94-9DAF9F8D1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Människoansikte, bebis, småbarn&#10;&#10;AI-genererat innehåll kan vara felaktigt.">
            <a:extLst>
              <a:ext uri="{FF2B5EF4-FFF2-40B4-BE49-F238E27FC236}">
                <a16:creationId xmlns:a16="http://schemas.microsoft.com/office/drawing/2014/main" id="{695DBC9D-FF69-0FDC-5C75-B26E901AAB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6"/>
          <a:stretch>
            <a:fillRect/>
          </a:stretch>
        </p:blipFill>
        <p:spPr>
          <a:xfrm>
            <a:off x="20" y="10"/>
            <a:ext cx="24377630" cy="13715990"/>
          </a:xfrm>
          <a:prstGeom prst="rect">
            <a:avLst/>
          </a:prstGeom>
          <a:noFill/>
        </p:spPr>
      </p:pic>
      <p:pic>
        <p:nvPicPr>
          <p:cNvPr id="4" name="Bildobjekt 3" descr="En bild som visar cirkel&#10;&#10;AI-genererat innehåll kan vara felaktigt.">
            <a:extLst>
              <a:ext uri="{FF2B5EF4-FFF2-40B4-BE49-F238E27FC236}">
                <a16:creationId xmlns:a16="http://schemas.microsoft.com/office/drawing/2014/main" id="{9CE09D88-2462-E566-0D75-8E288DEC9E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50975" y="228600"/>
            <a:ext cx="8763000" cy="8763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1582C78-CCBF-2CC6-312A-CE973E4B5BDC}"/>
              </a:ext>
            </a:extLst>
          </p:cNvPr>
          <p:cNvSpPr txBox="1"/>
          <p:nvPr/>
        </p:nvSpPr>
        <p:spPr>
          <a:xfrm>
            <a:off x="1216025" y="2514600"/>
            <a:ext cx="441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0" b="1" noProof="0" dirty="0">
                <a:solidFill>
                  <a:srgbClr val="1D50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Här kan ni lägga in egen text om ni vill!</a:t>
            </a:r>
          </a:p>
        </p:txBody>
      </p:sp>
    </p:spTree>
    <p:extLst>
      <p:ext uri="{BB962C8B-B14F-4D97-AF65-F5344CB8AC3E}">
        <p14:creationId xmlns:p14="http://schemas.microsoft.com/office/powerpoint/2010/main" val="369361399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Mediterranean Desert">
      <a:dk1>
        <a:srgbClr val="433835"/>
      </a:dk1>
      <a:lt1>
        <a:srgbClr val="F9FFFF"/>
      </a:lt1>
      <a:dk2>
        <a:srgbClr val="8B3000"/>
      </a:dk2>
      <a:lt2>
        <a:srgbClr val="F4F4E7"/>
      </a:lt2>
      <a:accent1>
        <a:srgbClr val="C35934"/>
      </a:accent1>
      <a:accent2>
        <a:srgbClr val="F57E57"/>
      </a:accent2>
      <a:accent3>
        <a:srgbClr val="FED8D0"/>
      </a:accent3>
      <a:accent4>
        <a:srgbClr val="FBD4AC"/>
      </a:accent4>
      <a:accent5>
        <a:srgbClr val="DA8A00"/>
      </a:accent5>
      <a:accent6>
        <a:srgbClr val="637964"/>
      </a:accent6>
      <a:hlink>
        <a:srgbClr val="FCD7DB"/>
      </a:hlink>
      <a:folHlink>
        <a:srgbClr val="F0E9E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131546</TotalTime>
  <Words>11</Words>
  <Application>Microsoft Macintosh PowerPoint</Application>
  <PresentationFormat>Anpassad</PresentationFormat>
  <Paragraphs>1</Paragraphs>
  <Slides>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6" baseType="lpstr">
      <vt:lpstr>Arial</vt:lpstr>
      <vt:lpstr>Calibri</vt:lpstr>
      <vt:lpstr>1_Office Theme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Dhika Supangestu</dc:creator>
  <cp:lastModifiedBy>Gabriel Gunnarsson</cp:lastModifiedBy>
  <cp:revision>1032</cp:revision>
  <cp:lastPrinted>2024-08-16T13:03:48Z</cp:lastPrinted>
  <dcterms:created xsi:type="dcterms:W3CDTF">2019-01-23T07:32:06Z</dcterms:created>
  <dcterms:modified xsi:type="dcterms:W3CDTF">2025-11-25T08:54:42Z</dcterms:modified>
</cp:coreProperties>
</file>